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
  </p:notesMasterIdLst>
  <p:sldIdLst>
    <p:sldId id="256" r:id="rId7"/>
    <p:sldId id="257" r:id="rId8"/>
    <p:sldId id="258" r:id="rId9"/>
    <p:sldId id="259" r:id="rId10"/>
    <p:sldId id="260" r:id="rId11"/>
    <p:sldId id="261" r:id="rId12"/>
    <p:sldId id="262" r:id="rId13"/>
    <p:sldId id="263" r:id="rId14"/>
    <p:sldId id="264" r:id="rId15"/>
    <p:sldId id="26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197" autoAdjust="0"/>
    <p:restoredTop sz="94660"/>
  </p:normalViewPr>
  <p:slideViewPr>
    <p:cSldViewPr snapToGrid="0">
      <p:cViewPr varScale="1">
        <p:scale>
          <a:sx n="114" d="100"/>
          <a:sy n="114" d="100"/>
        </p:scale>
        <p:origin x="288" y="114"/>
      </p:cViewPr>
      <p:guideLst/>
    </p:cSldViewPr>
  </p:slideViewPr>
  <p:notesTextViewPr>
    <p:cViewPr>
      <p:scale>
        <a:sx n="1" d="1"/>
        <a:sy n="1" d="1"/>
      </p:scale>
      <p:origin x="0" y="0"/>
    </p:cViewPr>
  </p:notesTextViewPr>
  <p:notesViewPr>
    <p:cSldViewPr snapToGrid="0">
      <p:cViewPr varScale="1">
        <p:scale>
          <a:sx n="87" d="100"/>
          <a:sy n="87" d="100"/>
        </p:scale>
        <p:origin x="3840" y="90"/>
      </p:cViewPr>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jpg>
</file>

<file path=ppt/media/image10.jpg>
</file>

<file path=ppt/media/image11.jpg>
</file>

<file path=ppt/media/image12.png>
</file>

<file path=ppt/media/image13.jpg>
</file>

<file path=ppt/media/image14.jpg>
</file>

<file path=ppt/media/image2.png>
</file>

<file path=ppt/media/image3.jpg>
</file>

<file path=ppt/media/image4.jpg>
</file>

<file path=ppt/media/image5.jpg>
</file>

<file path=ppt/media/image6.jp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E386D4-E0F5-48ED-B382-C5D6AB88A5B0}" type="datetimeFigureOut">
              <a:rPr lang="en-GB" smtClean="0"/>
              <a:t>04/09/2018</a:t>
            </a:fld>
            <a:endParaRPr lang="en-GB"/>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BEF53D-F467-4724-8C38-3F4795731E32}" type="slidenum">
              <a:rPr lang="en-GB" smtClean="0"/>
              <a:t>‹nr.›</a:t>
            </a:fld>
            <a:endParaRPr lang="en-GB"/>
          </a:p>
        </p:txBody>
      </p:sp>
    </p:spTree>
    <p:extLst>
      <p:ext uri="{BB962C8B-B14F-4D97-AF65-F5344CB8AC3E}">
        <p14:creationId xmlns:p14="http://schemas.microsoft.com/office/powerpoint/2010/main" val="1672840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Seed: Murder</a:t>
            </a:r>
            <a:br/>
            <a:r>
              <a:t>Generator: Title slide </a:t>
            </a:r>
            <a:br/>
            <a:r>
              <a:t> Context: {'topic': 'Murder', 'presenter': 'Z. Bartel', 'seed': 'Murder', 'seed_plural_title': 'Murders', 'seed_title': 'Murder'} </a:t>
            </a:r>
            <a:br/>
            <a:r>
              <a:t> Generated Elements: ['More Murders, More Happiness', 'A presentation by Z. Bartel,\nprofessor in Murder Physics']</a:t>
            </a:r>
          </a:p>
        </p:txBody>
      </p:sp>
      <p:sp>
        <p:nvSpPr>
          <p:cNvPr id="4" name="Slide Number Placeholder 3"/>
          <p:cNvSpPr>
            <a:spLocks noGrp="1"/>
          </p:cNvSpPr>
          <p:nvPr>
            <p:ph type="sldNum" idx="5" sz="quarter"/>
          </p:nvPr>
        </p:nvSpPr>
        <p:spPr/>
      </p:sp>
    </p:spTree>
  </p:cSld>
  <p:clrMapOvr>
    <a:masterClrMapping/>
  </p:clrMapOvr>
</p:notes>
</file>

<file path=ppt/notesSlides/notesSlide1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Seed: Murder</a:t>
            </a:r>
            <a:br/>
            <a:r>
              <a:t>Generator: Conclusion </a:t>
            </a:r>
            <a:br/>
            <a:r>
              <a:t> Context: {'topic': 'Murder', 'presenter': 'Z. Bartel', 'seed': 'Murder'} </a:t>
            </a:r>
            <a:br/>
            <a:r>
              <a:t> Generated Elements: ['Ending Points', 'Conclusion 1', '/downloads/google_images/Murder/thy-art-is-murder-human-target.jpg', 'Conclusion 2', '/app/talkgenerator/schema/../../downloads/reddit/hmmm+hmm+wtf+wtfstockphotos+photoshopbattles+confusing_perspective+cursedimages+HybridAnimals+EyeBleach+natureismetal/peJiv78.jpg', True]</a:t>
            </a:r>
          </a:p>
        </p:txBody>
      </p:sp>
      <p:sp>
        <p:nvSpPr>
          <p:cNvPr id="4" name="Slide Number Placeholder 3"/>
          <p:cNvSpPr>
            <a:spLocks noGrp="1"/>
          </p:cNvSpPr>
          <p:nvPr>
            <p:ph type="sldNum" idx="5" sz="quarter"/>
          </p:nvPr>
        </p:nvSpPr>
        <p:spPr/>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Seed: Murder</a:t>
            </a:r>
            <a:br/>
            <a:r>
              <a:t>Generator: About Me: Location-Book-WeirdHobby </a:t>
            </a:r>
            <a:br/>
            <a:r>
              <a:t> Context: {'topic': 'Murder', 'presenter': 'Z. Bartel', 'seed': 'Murder'} </a:t>
            </a:r>
            <a:br/>
            <a:r>
              <a:t> Generated Elements: ('Personal background', 'Bulgaria', '/downloads/google_images/Bulgaria/bulgaria-the-cathedral-of-the-assumption-in-varna.jpg', 'Recent Essay', '/app/talkgenerator/schema/../../downloads/reddit/BookCovers+fakebookcovers+coverdesign+bookdesign/iovxxzbvg47z.png', 'Obsession', '/app/talkgenerator/schema/../../downloads/reddit/hmmm+hmm+wtf+wtfstockphotos+photoshopbattles+confusing_perspective+cursedimages+HybridAnimals+EyeBleach+natureismetal/jr5w7v4d6d2y.jpg', True)</a:t>
            </a:r>
          </a:p>
        </p:txBody>
      </p:sp>
      <p:sp>
        <p:nvSpPr>
          <p:cNvPr id="4" name="Slide Number Placeholder 3"/>
          <p:cNvSpPr>
            <a:spLocks noGrp="1"/>
          </p:cNvSpPr>
          <p:nvPr>
            <p:ph type="sldNum" idx="5" sz="quarter"/>
          </p:nvPr>
        </p:nvSpPr>
        <p:spPr/>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Seed: Murder</a:t>
            </a:r>
            <a:br/>
            <a:r>
              <a:t>Generator: Historical Figure Quote </a:t>
            </a:r>
            <a:br/>
            <a:r>
              <a:t> Context: {'topic': 'Murder', 'presenter': 'Z. Bartel', 'seed': 'Murder', 'seed_plural_title': 'Murders'} </a:t>
            </a:r>
            <a:br/>
            <a:r>
              <a:t> Generated Elements: ['History of Murders', 'Master Lincoln Gilligan', '/app/talkgenerator/schema/../../downloads/reddit/OldSchoolCool/6ff479cc24a75b2ad267e1254885e7dd.jpg', None, '"He was my mum and dad\'s best friend. He\'s a convicted murderer, but he\'s broken out of wizard prison and he\'s on the run. He likes to keep in touch with me, though...keep up with my news...check if I\'m happy..."', True]</a:t>
            </a:r>
          </a:p>
        </p:txBody>
      </p:sp>
      <p:sp>
        <p:nvSpPr>
          <p:cNvPr id="4" name="Slide Number Placeholder 3"/>
          <p:cNvSpPr>
            <a:spLocks noGrp="1"/>
          </p:cNvSpPr>
          <p:nvPr>
            <p:ph type="sldNum" idx="5" sz="quarter"/>
          </p:nvPr>
        </p:nvSpPr>
        <p:spPr/>
      </p:sp>
    </p:spTree>
  </p:cSld>
  <p:clrMapOvr>
    <a:masterClrMapping/>
  </p:clrMapOvr>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Seed: Murder</a:t>
            </a:r>
            <a:br/>
            <a:r>
              <a:t>Generator: Inspirobot </a:t>
            </a:r>
            <a:br/>
            <a:r>
              <a:t> Context: {'topic': 'Murder', 'presenter': 'Z. Bartel', 'seed': 'Murder'} </a:t>
            </a:r>
            <a:br/>
            <a:r>
              <a:t> Generated Elements: ['My grandma always said:', '/app/talkgenerator/sources/../downloads/inspirobot/51-5035.jpg', True]</a:t>
            </a:r>
          </a:p>
        </p:txBody>
      </p:sp>
      <p:sp>
        <p:nvSpPr>
          <p:cNvPr id="4" name="Slide Number Placeholder 3"/>
          <p:cNvSpPr>
            <a:spLocks noGrp="1"/>
          </p:cNvSpPr>
          <p:nvPr>
            <p:ph type="sldNum" idx="5" sz="quarter"/>
          </p:nvPr>
        </p:nvSpPr>
        <p:spPr/>
      </p:sp>
    </p:spTree>
  </p:cSld>
  <p:clrMapOvr>
    <a:masterClrMapping/>
  </p:clrMapOvr>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Seed: Murder</a:t>
            </a:r>
            <a:br/>
            <a:r>
              <a:t>Generator: Two Captions Weird </a:t>
            </a:r>
            <a:br/>
            <a:r>
              <a:t> Context: {'topic': 'Murder', 'presenter': 'Z. Bartel', 'seed': 'Murder', 'seed_plural': 'Murders', 'seed_plural_title': 'Murders'} </a:t>
            </a:r>
            <a:br/>
            <a:r>
              <a:t> Generated Elements: ('Murders', 'How I see Murders:', '/app/talkgenerator/schema/../../downloads/reddit/hmmm+hmm+wtf+wtfstockphotos+photoshopbattles+confusing_perspective+cursedimages+HybridAnimals+EyeBleach+natureismetal/DO6Nz.jpg', 'What Murders actually are:', '/app/talkgenerator/schema/../../downloads/shitpostbot/murderous-minion-5967cfc699173.png', True)</a:t>
            </a:r>
          </a:p>
        </p:txBody>
      </p:sp>
      <p:sp>
        <p:nvSpPr>
          <p:cNvPr id="4" name="Slide Number Placeholder 3"/>
          <p:cNvSpPr>
            <a:spLocks noGrp="1"/>
          </p:cNvSpPr>
          <p:nvPr>
            <p:ph type="sldNum" idx="5" sz="quarter"/>
          </p:nvPr>
        </p:nvSpPr>
        <p:spPr/>
      </p:sp>
    </p:spTree>
  </p:cSld>
  <p:clrMapOvr>
    <a:masterClrMapping/>
  </p:clrMapOvr>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Seed: Murder</a:t>
            </a:r>
            <a:br/>
            <a:r>
              <a:t>Generator: Two Captions Gifs </a:t>
            </a:r>
            <a:br/>
            <a:r>
              <a:t> Context: {'topic': 'Murder', 'presenter': 'Z. Bartel', 'seed': 'Murder', 'seed_is_noun_plural_title': 'Murders'} </a:t>
            </a:r>
            <a:br/>
            <a:r>
              <a:t> Generated Elements: ("Let's look at Murders", 'Before', '/app/talkgenerator/schema/../../downloads/reddit/gifs+gif+gifextra+nonononoYES/qHzKK5I.gif', 'After', '/app/talkgenerator/schema/../../downloads/reddit/gifs+gif+gifextra+nonononoYES/f04emrbqkr3x.gif', True)</a:t>
            </a:r>
          </a:p>
        </p:txBody>
      </p:sp>
      <p:sp>
        <p:nvSpPr>
          <p:cNvPr id="4" name="Slide Number Placeholder 3"/>
          <p:cNvSpPr>
            <a:spLocks noGrp="1"/>
          </p:cNvSpPr>
          <p:nvPr>
            <p:ph type="sldNum" idx="5" sz="quarter"/>
          </p:nvPr>
        </p:nvSpPr>
        <p:spPr/>
      </p:sp>
    </p:spTree>
  </p:cSld>
  <p:clrMapOvr>
    <a:masterClrMapping/>
  </p:clrMapOvr>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Seed: Murder</a:t>
            </a:r>
            <a:br/>
            <a:r>
              <a:t>Generator: Anecdote </a:t>
            </a:r>
            <a:br/>
            <a:r>
              <a:t> Context: {'topic': 'Murder', 'presenter': 'Z. Bartel', 'seed': 'Murder', 'seed_title_dashes': 'Murder'} </a:t>
            </a:r>
            <a:br/>
            <a:r>
              <a:t> Generated Elements: [None, 'My Murder Accident', '/downloads/google_images/Murder/new-sketch-released-in-murder-investigation.jpg']</a:t>
            </a:r>
          </a:p>
        </p:txBody>
      </p:sp>
      <p:sp>
        <p:nvSpPr>
          <p:cNvPr id="4" name="Slide Number Placeholder 3"/>
          <p:cNvSpPr>
            <a:spLocks noGrp="1"/>
          </p:cNvSpPr>
          <p:nvPr>
            <p:ph type="sldNum" idx="5" sz="quarter"/>
          </p:nvPr>
        </p:nvSpPr>
        <p:spPr/>
      </p:sp>
    </p:spTree>
  </p:cSld>
  <p:clrMapOvr>
    <a:masterClrMapping/>
  </p:clrMapOvr>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Seed: Murder</a:t>
            </a:r>
            <a:br/>
            <a:r>
              <a:t>Generator: Wide Google Images </a:t>
            </a:r>
            <a:br/>
            <a:r>
              <a:t> Context: {'topic': 'Murder', 'presenter': 'Z. Bartel', 'seed': 'Murder', 'seed_is_noun_plural_title': 'Murders'} </a:t>
            </a:r>
            <a:br/>
            <a:r>
              <a:t> Generated Elements: ['About Murders', '/downloads/google_images/Murder/murderrr.jpg', True]</a:t>
            </a:r>
          </a:p>
        </p:txBody>
      </p:sp>
      <p:sp>
        <p:nvSpPr>
          <p:cNvPr id="4" name="Slide Number Placeholder 3"/>
          <p:cNvSpPr>
            <a:spLocks noGrp="1"/>
          </p:cNvSpPr>
          <p:nvPr>
            <p:ph type="sldNum" idx="5" sz="quarter"/>
          </p:nvPr>
        </p:nvSpPr>
        <p:spPr/>
      </p:sp>
    </p:spTree>
  </p:cSld>
  <p:clrMapOvr>
    <a:masterClrMapping/>
  </p:clrMapOvr>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Seed: Murder</a:t>
            </a:r>
            <a:br/>
            <a:r>
              <a:t>Generator: Reddit Chart </a:t>
            </a:r>
            <a:br/>
            <a:r>
              <a:t> Context: {'topic': 'Murder', 'presenter': 'Z. Bartel', 'seed': 'Murder', 'seed_plural_lower': 'murders', 'chart_title': 'Places you will find murders'} </a:t>
            </a:r>
            <a:br/>
            <a:r>
              <a:t> Generated Elements: [None, '/app/talkgenerator/schema/../../downloads/reddit/dataisbeautiful+funnycharts+charts/ax9c5mtd9puz.png', True]</a:t>
            </a:r>
          </a:p>
        </p:txBody>
      </p:sp>
      <p:sp>
        <p:nvSpPr>
          <p:cNvPr id="4" name="Slide Number Placeholder 3"/>
          <p:cNvSpPr>
            <a:spLocks noGrp="1"/>
          </p:cNvSpPr>
          <p:nvPr>
            <p:ph type="sldNum" idx="5" sz="quarter"/>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626678"/>
          </a:xfrm>
        </p:spPr>
        <p:txBody>
          <a:bodyPr anchor="b">
            <a:normAutofit/>
          </a:bodyPr>
          <a:lstStyle>
            <a:lvl1pPr algn="ctr">
              <a:defRPr sz="5400"/>
            </a:lvl1pPr>
          </a:lstStyle>
          <a:p>
            <a:r>
              <a:rPr lang="nl-NL"/>
              <a:t>Klik om stijl te bewerken</a:t>
            </a:r>
            <a:endParaRPr lang="en-US" dirty="0"/>
          </a:p>
        </p:txBody>
      </p:sp>
      <p:sp>
        <p:nvSpPr>
          <p:cNvPr id="3" name="Subtitle 2"/>
          <p:cNvSpPr>
            <a:spLocks noGrp="1"/>
          </p:cNvSpPr>
          <p:nvPr>
            <p:ph type="subTitle" idx="1"/>
          </p:nvPr>
        </p:nvSpPr>
        <p:spPr>
          <a:xfrm>
            <a:off x="1524000" y="3848794"/>
            <a:ext cx="9144000" cy="1409006"/>
          </a:xfrm>
        </p:spPr>
        <p:txBody>
          <a:bodyPr>
            <a:normAutofit/>
          </a:bodyPr>
          <a:lstStyle>
            <a:lvl1pPr marL="0" indent="0" algn="ctr">
              <a:buNone/>
              <a:defRPr sz="2400" i="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Klikken om de ondertitelstijl van het model te bewerken</a:t>
            </a:r>
            <a:endParaRPr lang="en-US" dirty="0"/>
          </a:p>
        </p:txBody>
      </p:sp>
    </p:spTree>
    <p:extLst>
      <p:ext uri="{BB962C8B-B14F-4D97-AF65-F5344CB8AC3E}">
        <p14:creationId xmlns:p14="http://schemas.microsoft.com/office/powerpoint/2010/main" val="217982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Vertical Text Placeholder 2"/>
          <p:cNvSpPr>
            <a:spLocks noGrp="1"/>
          </p:cNvSpPr>
          <p:nvPr>
            <p:ph type="body" orient="vert" idx="1"/>
          </p:nvPr>
        </p:nvSpPr>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Tree>
    <p:extLst>
      <p:ext uri="{BB962C8B-B14F-4D97-AF65-F5344CB8AC3E}">
        <p14:creationId xmlns:p14="http://schemas.microsoft.com/office/powerpoint/2010/main" val="1166968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nl-NL"/>
              <a:t>Klik om stijl te bewerken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Tree>
    <p:extLst>
      <p:ext uri="{BB962C8B-B14F-4D97-AF65-F5344CB8AC3E}">
        <p14:creationId xmlns:p14="http://schemas.microsoft.com/office/powerpoint/2010/main" val="707697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Alleen titel">
    <p:spTree>
      <p:nvGrpSpPr>
        <p:cNvPr id="1" name=""/>
        <p:cNvGrpSpPr/>
        <p:nvPr/>
      </p:nvGrpSpPr>
      <p:grpSpPr>
        <a:xfrm>
          <a:off x="0" y="0"/>
          <a:ext cx="0" cy="0"/>
          <a:chOff x="0" y="0"/>
          <a:chExt cx="0" cy="0"/>
        </a:xfrm>
      </p:grpSpPr>
      <p:sp>
        <p:nvSpPr>
          <p:cNvPr id="6" name="Picture Placeholder 2">
            <a:extLst>
              <a:ext uri="{FF2B5EF4-FFF2-40B4-BE49-F238E27FC236}">
                <a16:creationId xmlns:a16="http://schemas.microsoft.com/office/drawing/2014/main" id="{54D98500-8BFE-41C0-AD24-5C91F459200F}"/>
              </a:ext>
            </a:extLst>
          </p:cNvPr>
          <p:cNvSpPr>
            <a:spLocks noGrp="1" noChangeAspect="1"/>
          </p:cNvSpPr>
          <p:nvPr>
            <p:ph type="pic" idx="1"/>
          </p:nvPr>
        </p:nvSpPr>
        <p:spPr>
          <a:xfrm>
            <a:off x="0" y="0"/>
            <a:ext cx="12192000" cy="685800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2" name="Title 1"/>
          <p:cNvSpPr>
            <a:spLocks noGrp="1"/>
          </p:cNvSpPr>
          <p:nvPr>
            <p:ph type="title"/>
          </p:nvPr>
        </p:nvSpPr>
        <p:spPr/>
        <p:txBody>
          <a:bodyPr/>
          <a:lstStyle/>
          <a:p>
            <a:r>
              <a:rPr lang="nl-NL"/>
              <a:t>Klik om stijl te bewerken</a:t>
            </a:r>
            <a:endParaRPr lang="en-US" dirty="0"/>
          </a:p>
        </p:txBody>
      </p:sp>
    </p:spTree>
    <p:extLst>
      <p:ext uri="{BB962C8B-B14F-4D97-AF65-F5344CB8AC3E}">
        <p14:creationId xmlns:p14="http://schemas.microsoft.com/office/powerpoint/2010/main" val="1891384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el en object">
    <p:spTree>
      <p:nvGrpSpPr>
        <p:cNvPr id="1" name=""/>
        <p:cNvGrpSpPr/>
        <p:nvPr/>
      </p:nvGrpSpPr>
      <p:grpSpPr>
        <a:xfrm>
          <a:off x="0" y="0"/>
          <a:ext cx="0" cy="0"/>
          <a:chOff x="0" y="0"/>
          <a:chExt cx="0" cy="0"/>
        </a:xfrm>
      </p:grpSpPr>
      <p:sp>
        <p:nvSpPr>
          <p:cNvPr id="7" name="Picture Placeholder 2">
            <a:extLst>
              <a:ext uri="{FF2B5EF4-FFF2-40B4-BE49-F238E27FC236}">
                <a16:creationId xmlns:a16="http://schemas.microsoft.com/office/drawing/2014/main" id="{5CEDAD00-1A07-4E27-8B3B-E4967B3E6129}"/>
              </a:ext>
            </a:extLst>
          </p:cNvPr>
          <p:cNvSpPr>
            <a:spLocks noGrp="1" noChangeAspect="1"/>
          </p:cNvSpPr>
          <p:nvPr>
            <p:ph type="pic" idx="1"/>
          </p:nvPr>
        </p:nvSpPr>
        <p:spPr>
          <a:xfrm>
            <a:off x="838200" y="1251283"/>
            <a:ext cx="10517188" cy="547019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dirty="0"/>
              <a:t>Klik op het pictogram als u een afbeelding wilt toevoegen</a:t>
            </a:r>
            <a:endParaRPr lang="en-US" dirty="0"/>
          </a:p>
        </p:txBody>
      </p:sp>
      <p:sp>
        <p:nvSpPr>
          <p:cNvPr id="2" name="Title 1"/>
          <p:cNvSpPr>
            <a:spLocks noGrp="1"/>
          </p:cNvSpPr>
          <p:nvPr>
            <p:ph type="title"/>
          </p:nvPr>
        </p:nvSpPr>
        <p:spPr/>
        <p:txBody>
          <a:bodyPr/>
          <a:lstStyle/>
          <a:p>
            <a:r>
              <a:rPr lang="nl-NL"/>
              <a:t>Klik om stijl te bewerken</a:t>
            </a:r>
            <a:endParaRPr lang="en-US" dirty="0"/>
          </a:p>
        </p:txBody>
      </p:sp>
    </p:spTree>
    <p:extLst>
      <p:ext uri="{BB962C8B-B14F-4D97-AF65-F5344CB8AC3E}">
        <p14:creationId xmlns:p14="http://schemas.microsoft.com/office/powerpoint/2010/main" val="4732326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el en object">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8E6FF89B-1B2B-4A0B-8918-72D2A6956F30}"/>
              </a:ext>
            </a:extLst>
          </p:cNvPr>
          <p:cNvSpPr>
            <a:spLocks noGrp="1" noChangeAspect="1"/>
          </p:cNvSpPr>
          <p:nvPr>
            <p:ph type="pic" idx="10"/>
          </p:nvPr>
        </p:nvSpPr>
        <p:spPr>
          <a:xfrm>
            <a:off x="0" y="0"/>
            <a:ext cx="12192000" cy="685800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dirty="0"/>
          </a:p>
        </p:txBody>
      </p:sp>
      <p:sp>
        <p:nvSpPr>
          <p:cNvPr id="11" name="Picture Placeholder 2">
            <a:extLst>
              <a:ext uri="{FF2B5EF4-FFF2-40B4-BE49-F238E27FC236}">
                <a16:creationId xmlns:a16="http://schemas.microsoft.com/office/drawing/2014/main" id="{80D58F11-272C-43CF-8B25-2C75EA1BA293}"/>
              </a:ext>
            </a:extLst>
          </p:cNvPr>
          <p:cNvSpPr>
            <a:spLocks noGrp="1" noChangeAspect="1"/>
          </p:cNvSpPr>
          <p:nvPr>
            <p:ph type="pic" idx="11"/>
          </p:nvPr>
        </p:nvSpPr>
        <p:spPr>
          <a:xfrm>
            <a:off x="0" y="0"/>
            <a:ext cx="12192000" cy="685800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dirty="0"/>
          </a:p>
        </p:txBody>
      </p:sp>
      <p:sp>
        <p:nvSpPr>
          <p:cNvPr id="3" name="Content Placeholder 2"/>
          <p:cNvSpPr>
            <a:spLocks noGrp="1"/>
          </p:cNvSpPr>
          <p:nvPr>
            <p:ph idx="1" hasCustomPrompt="1"/>
          </p:nvPr>
        </p:nvSpPr>
        <p:spPr>
          <a:xfrm>
            <a:off x="838200" y="0"/>
            <a:ext cx="10515600" cy="6858000"/>
          </a:xfrm>
        </p:spPr>
        <p:txBody>
          <a:bodyPr anchor="ctr">
            <a:normAutofit/>
          </a:bodyPr>
          <a:lstStyle>
            <a:lvl1pPr marL="0" indent="0" algn="ctr">
              <a:buNone/>
              <a:defRPr sz="5400"/>
            </a:lvl1pPr>
          </a:lstStyle>
          <a:p>
            <a:pPr lvl="0"/>
            <a:r>
              <a:rPr lang="nl-NL" dirty="0"/>
              <a:t>TEKSTSTIJL VAN HET MODEL BEWERKEN</a:t>
            </a:r>
            <a:endParaRPr lang="en-US" dirty="0"/>
          </a:p>
        </p:txBody>
      </p:sp>
      <p:sp>
        <p:nvSpPr>
          <p:cNvPr id="5" name="Title 1">
            <a:extLst>
              <a:ext uri="{FF2B5EF4-FFF2-40B4-BE49-F238E27FC236}">
                <a16:creationId xmlns:a16="http://schemas.microsoft.com/office/drawing/2014/main" id="{077CBF8F-F9E1-42AD-ADBA-858C26DC7EB1}"/>
              </a:ext>
            </a:extLst>
          </p:cNvPr>
          <p:cNvSpPr>
            <a:spLocks noGrp="1"/>
          </p:cNvSpPr>
          <p:nvPr>
            <p:ph type="title"/>
          </p:nvPr>
        </p:nvSpPr>
        <p:spPr>
          <a:xfrm>
            <a:off x="838200" y="365126"/>
            <a:ext cx="10515600" cy="773863"/>
          </a:xfrm>
        </p:spPr>
        <p:txBody>
          <a:bodyPr/>
          <a:lstStyle/>
          <a:p>
            <a:r>
              <a:rPr lang="nl-NL"/>
              <a:t>Klik om stijl te bewerken</a:t>
            </a:r>
            <a:endParaRPr lang="en-US" dirty="0"/>
          </a:p>
        </p:txBody>
      </p:sp>
    </p:spTree>
    <p:extLst>
      <p:ext uri="{BB962C8B-B14F-4D97-AF65-F5344CB8AC3E}">
        <p14:creationId xmlns:p14="http://schemas.microsoft.com/office/powerpoint/2010/main" val="24321240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Vergelijking">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4"/>
            <a:ext cx="10515600" cy="823911"/>
          </a:xfrm>
        </p:spPr>
        <p:txBody>
          <a:bodyPr/>
          <a:lstStyle/>
          <a:p>
            <a:r>
              <a:rPr lang="nl-NL"/>
              <a:t>Klik om stijl te bewerken</a:t>
            </a:r>
            <a:endParaRPr lang="en-US" dirty="0"/>
          </a:p>
        </p:txBody>
      </p:sp>
      <p:sp>
        <p:nvSpPr>
          <p:cNvPr id="3" name="Text Placeholder 2"/>
          <p:cNvSpPr>
            <a:spLocks noGrp="1"/>
          </p:cNvSpPr>
          <p:nvPr>
            <p:ph type="body" idx="1"/>
          </p:nvPr>
        </p:nvSpPr>
        <p:spPr>
          <a:xfrm>
            <a:off x="839788" y="5848323"/>
            <a:ext cx="5157787" cy="823912"/>
          </a:xfrm>
        </p:spPr>
        <p:txBody>
          <a:bodyPr anchor="ctr"/>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5" name="Text Placeholder 4"/>
          <p:cNvSpPr>
            <a:spLocks noGrp="1"/>
          </p:cNvSpPr>
          <p:nvPr>
            <p:ph type="body" sz="quarter" idx="3"/>
          </p:nvPr>
        </p:nvSpPr>
        <p:spPr>
          <a:xfrm>
            <a:off x="6169024" y="5848323"/>
            <a:ext cx="5183188" cy="823912"/>
          </a:xfrm>
        </p:spPr>
        <p:txBody>
          <a:bodyPr anchor="ctr"/>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a:t>Tekststijl van het model bewerken</a:t>
            </a:r>
          </a:p>
        </p:txBody>
      </p:sp>
      <p:sp>
        <p:nvSpPr>
          <p:cNvPr id="10" name="Picture Placeholder 2">
            <a:extLst>
              <a:ext uri="{FF2B5EF4-FFF2-40B4-BE49-F238E27FC236}">
                <a16:creationId xmlns:a16="http://schemas.microsoft.com/office/drawing/2014/main" id="{F6240A81-61E1-4F0E-8486-34C6FA7C8F1D}"/>
              </a:ext>
            </a:extLst>
          </p:cNvPr>
          <p:cNvSpPr>
            <a:spLocks noGrp="1" noChangeAspect="1"/>
          </p:cNvSpPr>
          <p:nvPr>
            <p:ph type="pic" idx="13"/>
          </p:nvPr>
        </p:nvSpPr>
        <p:spPr>
          <a:xfrm>
            <a:off x="829866" y="1244054"/>
            <a:ext cx="5172869" cy="4604269"/>
          </a:xfrm>
        </p:spPr>
        <p:txBody>
          <a:bodyPr anchor="ctr">
            <a:normAutofit/>
          </a:bodyPr>
          <a:lstStyle>
            <a:lvl1pPr marL="0" indent="0" algn="ctr">
              <a:buNone/>
              <a:defRPr sz="2400" i="1">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13" name="Picture Placeholder 2">
            <a:extLst>
              <a:ext uri="{FF2B5EF4-FFF2-40B4-BE49-F238E27FC236}">
                <a16:creationId xmlns:a16="http://schemas.microsoft.com/office/drawing/2014/main" id="{0B9372D3-59C0-456D-89B2-9ED076865C2E}"/>
              </a:ext>
            </a:extLst>
          </p:cNvPr>
          <p:cNvSpPr>
            <a:spLocks noGrp="1" noChangeAspect="1"/>
          </p:cNvSpPr>
          <p:nvPr>
            <p:ph type="pic" idx="14"/>
          </p:nvPr>
        </p:nvSpPr>
        <p:spPr>
          <a:xfrm>
            <a:off x="6179343" y="1244054"/>
            <a:ext cx="5172869" cy="4604269"/>
          </a:xfrm>
        </p:spPr>
        <p:txBody>
          <a:bodyPr anchor="ctr">
            <a:normAutofit/>
          </a:bodyPr>
          <a:lstStyle>
            <a:lvl1pPr marL="0" indent="0" algn="ctr">
              <a:buNone/>
              <a:defRPr sz="2400" i="1">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dirty="0"/>
              <a:t>Klik op het pictogram als u een afbeelding wilt toevoegen</a:t>
            </a:r>
            <a:endParaRPr lang="en-US" dirty="0"/>
          </a:p>
        </p:txBody>
      </p:sp>
    </p:spTree>
    <p:extLst>
      <p:ext uri="{BB962C8B-B14F-4D97-AF65-F5344CB8AC3E}">
        <p14:creationId xmlns:p14="http://schemas.microsoft.com/office/powerpoint/2010/main" val="2423791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9" presetClass="emph" presetSubtype="0" grpId="0" nodeType="withEffect">
                                  <p:stCondLst>
                                    <p:cond delay="0"/>
                                  </p:stCondLst>
                                  <p:childTnLst>
                                    <p:set>
                                      <p:cBhvr>
                                        <p:cTn id="10" dur="indefinite"/>
                                        <p:tgtEl>
                                          <p:spTgt spid="3">
                                            <p:txEl>
                                              <p:pRg st="0" end="0"/>
                                            </p:txEl>
                                          </p:spTgt>
                                        </p:tgtEl>
                                        <p:attrNameLst>
                                          <p:attrName>style.opacity</p:attrName>
                                        </p:attrNameLst>
                                      </p:cBhvr>
                                      <p:to>
                                        <p:strVal val="0.5"/>
                                      </p:to>
                                    </p:set>
                                    <p:animEffect filter="image" prLst="opacity: 0.5">
                                      <p:cBhvr rctx="IE">
                                        <p:cTn id="11" dur="indefinite"/>
                                        <p:tgtEl>
                                          <p:spTgt spid="3">
                                            <p:txEl>
                                              <p:pRg st="0" end="0"/>
                                            </p:txEl>
                                          </p:spTgt>
                                        </p:tgtEl>
                                      </p:cBhvr>
                                    </p:animEffect>
                                  </p:childTnLst>
                                </p:cTn>
                              </p:par>
                              <p:par>
                                <p:cTn id="12" presetID="9" presetClass="emph" presetSubtype="0" grpId="0" nodeType="withEffect">
                                  <p:stCondLst>
                                    <p:cond delay="0"/>
                                  </p:stCondLst>
                                  <p:childTnLst>
                                    <p:set>
                                      <p:cBhvr>
                                        <p:cTn id="13" dur="indefinite"/>
                                        <p:tgtEl>
                                          <p:spTgt spid="10"/>
                                        </p:tgtEl>
                                        <p:attrNameLst>
                                          <p:attrName>style.opacity</p:attrName>
                                        </p:attrNameLst>
                                      </p:cBhvr>
                                      <p:to>
                                        <p:strVal val="0.5"/>
                                      </p:to>
                                    </p:set>
                                    <p:animEffect filter="image" prLst="opacity: 0.5">
                                      <p:cBhvr rctx="IE">
                                        <p:cTn id="14" dur="indefinite"/>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9" presetClass="emph" presetSubtype="0" nodeType="withEffect">
                  <p:stCondLst>
                    <p:cond delay="0"/>
                  </p:stCondLst>
                  <p:childTnLst>
                    <p:set>
                      <p:cBhvr>
                        <p:cTn dur="indefinite"/>
                        <p:tgtEl>
                          <p:spTgt spid="3"/>
                        </p:tgtEl>
                        <p:attrNameLst>
                          <p:attrName>style.opacity</p:attrName>
                        </p:attrNameLst>
                      </p:cBhvr>
                      <p:to>
                        <p:strVal val="0.5"/>
                      </p:to>
                    </p:set>
                    <p:animEffect filter="image" prLst="opacity: 0.5">
                      <p:cBhvr rctx="IE">
                        <p:cTn dur="indefinite"/>
                        <p:tgtEl>
                          <p:spTgt spid="3"/>
                        </p:tgtEl>
                      </p:cBhvr>
                    </p:animEffect>
                  </p:childTnLst>
                </p:cTn>
              </p:par>
            </p:tnLst>
          </p:tmpl>
        </p:tmplLst>
      </p:bldP>
      <p:bldP spid="5" grpId="0" build="p">
        <p:tmplLst>
          <p:tmpl lvl="1">
            <p:tnLst>
              <p:par>
                <p:cTn presetID="1" presetClass="entr" presetSubtype="0" fill="hold" nodeType="click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10" grpId="0"/>
      <p:bldP spid="13" grpId="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Vergelijking">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823912"/>
          </a:xfrm>
        </p:spPr>
        <p:txBody>
          <a:bodyPr/>
          <a:lstStyle/>
          <a:p>
            <a:r>
              <a:rPr lang="nl-NL"/>
              <a:t>Klik om stijl te bewerken</a:t>
            </a:r>
            <a:endParaRPr lang="en-US" dirty="0"/>
          </a:p>
        </p:txBody>
      </p:sp>
      <p:sp>
        <p:nvSpPr>
          <p:cNvPr id="3" name="Text Placeholder 2"/>
          <p:cNvSpPr>
            <a:spLocks noGrp="1"/>
          </p:cNvSpPr>
          <p:nvPr>
            <p:ph type="body" idx="1"/>
          </p:nvPr>
        </p:nvSpPr>
        <p:spPr>
          <a:xfrm>
            <a:off x="839789" y="5848323"/>
            <a:ext cx="3482568" cy="823912"/>
          </a:xfrm>
        </p:spPr>
        <p:txBody>
          <a:bodyPr anchor="ctr"/>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5" name="Text Placeholder 4"/>
          <p:cNvSpPr>
            <a:spLocks noGrp="1"/>
          </p:cNvSpPr>
          <p:nvPr>
            <p:ph type="body" sz="quarter" idx="3"/>
          </p:nvPr>
        </p:nvSpPr>
        <p:spPr>
          <a:xfrm>
            <a:off x="4343238" y="5848323"/>
            <a:ext cx="3499457" cy="823912"/>
          </a:xfrm>
        </p:spPr>
        <p:txBody>
          <a:bodyPr anchor="ctr"/>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a:t>Tekststijl van het model bewerken</a:t>
            </a:r>
          </a:p>
        </p:txBody>
      </p:sp>
      <p:sp>
        <p:nvSpPr>
          <p:cNvPr id="10" name="Picture Placeholder 2">
            <a:extLst>
              <a:ext uri="{FF2B5EF4-FFF2-40B4-BE49-F238E27FC236}">
                <a16:creationId xmlns:a16="http://schemas.microsoft.com/office/drawing/2014/main" id="{F6240A81-61E1-4F0E-8486-34C6FA7C8F1D}"/>
              </a:ext>
            </a:extLst>
          </p:cNvPr>
          <p:cNvSpPr>
            <a:spLocks noGrp="1" noChangeAspect="1"/>
          </p:cNvSpPr>
          <p:nvPr>
            <p:ph type="pic" idx="13"/>
          </p:nvPr>
        </p:nvSpPr>
        <p:spPr>
          <a:xfrm>
            <a:off x="829867" y="1244054"/>
            <a:ext cx="3492751" cy="4604269"/>
          </a:xfrm>
        </p:spPr>
        <p:txBody>
          <a:bodyPr anchor="ctr">
            <a:normAutofit/>
          </a:bodyPr>
          <a:lstStyle>
            <a:lvl1pPr marL="0" indent="0" algn="ctr">
              <a:buNone/>
              <a:defRPr sz="2400" i="1">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13" name="Picture Placeholder 2">
            <a:extLst>
              <a:ext uri="{FF2B5EF4-FFF2-40B4-BE49-F238E27FC236}">
                <a16:creationId xmlns:a16="http://schemas.microsoft.com/office/drawing/2014/main" id="{0B9372D3-59C0-456D-89B2-9ED076865C2E}"/>
              </a:ext>
            </a:extLst>
          </p:cNvPr>
          <p:cNvSpPr>
            <a:spLocks noGrp="1" noChangeAspect="1"/>
          </p:cNvSpPr>
          <p:nvPr>
            <p:ph type="pic" idx="14"/>
          </p:nvPr>
        </p:nvSpPr>
        <p:spPr>
          <a:xfrm>
            <a:off x="4353558" y="1244054"/>
            <a:ext cx="3492490" cy="4604269"/>
          </a:xfrm>
        </p:spPr>
        <p:txBody>
          <a:bodyPr anchor="ctr">
            <a:normAutofit/>
          </a:bodyPr>
          <a:lstStyle>
            <a:lvl1pPr marL="0" indent="0" algn="ctr">
              <a:buNone/>
              <a:defRPr sz="2400" i="1">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dirty="0"/>
              <a:t>Klik op het pictogram als u een afbeelding wilt toevoegen</a:t>
            </a:r>
            <a:endParaRPr lang="en-US" dirty="0"/>
          </a:p>
        </p:txBody>
      </p:sp>
      <p:sp>
        <p:nvSpPr>
          <p:cNvPr id="12" name="Text Placeholder 4">
            <a:extLst>
              <a:ext uri="{FF2B5EF4-FFF2-40B4-BE49-F238E27FC236}">
                <a16:creationId xmlns:a16="http://schemas.microsoft.com/office/drawing/2014/main" id="{40DFE8DB-86A6-4DF2-979B-7B94C278B273}"/>
              </a:ext>
            </a:extLst>
          </p:cNvPr>
          <p:cNvSpPr>
            <a:spLocks noGrp="1"/>
          </p:cNvSpPr>
          <p:nvPr>
            <p:ph type="body" sz="quarter" idx="15"/>
          </p:nvPr>
        </p:nvSpPr>
        <p:spPr>
          <a:xfrm>
            <a:off x="7849401" y="5848323"/>
            <a:ext cx="3499457" cy="823912"/>
          </a:xfrm>
        </p:spPr>
        <p:txBody>
          <a:bodyPr anchor="ctr"/>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a:t>Tekststijl van het model bewerken</a:t>
            </a:r>
          </a:p>
        </p:txBody>
      </p:sp>
      <p:sp>
        <p:nvSpPr>
          <p:cNvPr id="14" name="Picture Placeholder 2">
            <a:extLst>
              <a:ext uri="{FF2B5EF4-FFF2-40B4-BE49-F238E27FC236}">
                <a16:creationId xmlns:a16="http://schemas.microsoft.com/office/drawing/2014/main" id="{C9B09FD1-0CE5-40F0-895B-A7B688884CE9}"/>
              </a:ext>
            </a:extLst>
          </p:cNvPr>
          <p:cNvSpPr>
            <a:spLocks noGrp="1" noChangeAspect="1"/>
          </p:cNvSpPr>
          <p:nvPr>
            <p:ph type="pic" idx="16"/>
          </p:nvPr>
        </p:nvSpPr>
        <p:spPr>
          <a:xfrm>
            <a:off x="7859721" y="1244054"/>
            <a:ext cx="3492490" cy="4604269"/>
          </a:xfrm>
        </p:spPr>
        <p:txBody>
          <a:bodyPr anchor="ctr">
            <a:normAutofit/>
          </a:bodyPr>
          <a:lstStyle>
            <a:lvl1pPr marL="0" indent="0" algn="ctr">
              <a:buNone/>
              <a:defRPr sz="2400" i="1">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dirty="0"/>
              <a:t>Klik op het pictogram als u een afbeelding wilt toevoegen</a:t>
            </a:r>
            <a:endParaRPr lang="en-US" dirty="0"/>
          </a:p>
        </p:txBody>
      </p:sp>
    </p:spTree>
    <p:extLst>
      <p:ext uri="{BB962C8B-B14F-4D97-AF65-F5344CB8AC3E}">
        <p14:creationId xmlns:p14="http://schemas.microsoft.com/office/powerpoint/2010/main" val="2960243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par>
                                <p:cTn id="15" presetID="9" presetClass="emph" presetSubtype="0" grpId="1" nodeType="withEffect">
                                  <p:stCondLst>
                                    <p:cond delay="0"/>
                                  </p:stCondLst>
                                  <p:childTnLst>
                                    <p:set>
                                      <p:cBhvr>
                                        <p:cTn id="16" dur="indefinite"/>
                                        <p:tgtEl>
                                          <p:spTgt spid="10"/>
                                        </p:tgtEl>
                                        <p:attrNameLst>
                                          <p:attrName>style.opacity</p:attrName>
                                        </p:attrNameLst>
                                      </p:cBhvr>
                                      <p:to>
                                        <p:strVal val="0.5"/>
                                      </p:to>
                                    </p:set>
                                    <p:animEffect filter="image" prLst="opacity: 0.5">
                                      <p:cBhvr rctx="IE">
                                        <p:cTn id="17" dur="indefinite"/>
                                        <p:tgtEl>
                                          <p:spTgt spid="10"/>
                                        </p:tgtEl>
                                      </p:cBhvr>
                                    </p:animEffect>
                                  </p:childTnLst>
                                </p:cTn>
                              </p:par>
                              <p:par>
                                <p:cTn id="18" presetID="9" presetClass="emph" presetSubtype="0" grpId="1" nodeType="withEffect">
                                  <p:stCondLst>
                                    <p:cond delay="0"/>
                                  </p:stCondLst>
                                  <p:childTnLst>
                                    <p:set>
                                      <p:cBhvr>
                                        <p:cTn id="19" dur="indefinite"/>
                                        <p:tgtEl>
                                          <p:spTgt spid="3">
                                            <p:txEl>
                                              <p:pRg st="0" end="0"/>
                                            </p:txEl>
                                          </p:spTgt>
                                        </p:tgtEl>
                                        <p:attrNameLst>
                                          <p:attrName>style.opacity</p:attrName>
                                        </p:attrNameLst>
                                      </p:cBhvr>
                                      <p:to>
                                        <p:strVal val="0.5"/>
                                      </p:to>
                                    </p:set>
                                    <p:animEffect filter="image" prLst="opacity: 0.5">
                                      <p:cBhvr rctx="IE">
                                        <p:cTn id="20" dur="indefinite"/>
                                        <p:tgtEl>
                                          <p:spTgt spid="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xEl>
                                              <p:pRg st="0" end="0"/>
                                            </p:txEl>
                                          </p:spTgt>
                                        </p:tgtEl>
                                        <p:attrNameLst>
                                          <p:attrName>style.visibility</p:attrName>
                                        </p:attrNameLst>
                                      </p:cBhvr>
                                      <p:to>
                                        <p:strVal val="visible"/>
                                      </p:to>
                                    </p:set>
                                  </p:childTnLst>
                                </p:cTn>
                              </p:par>
                            </p:childTnLst>
                          </p:cTn>
                        </p:par>
                        <p:par>
                          <p:cTn id="27" fill="hold">
                            <p:stCondLst>
                              <p:cond delay="0"/>
                            </p:stCondLst>
                            <p:childTnLst>
                              <p:par>
                                <p:cTn id="28" presetID="9" presetClass="emph" presetSubtype="0" grpId="1" nodeType="afterEffect">
                                  <p:stCondLst>
                                    <p:cond delay="0"/>
                                  </p:stCondLst>
                                  <p:childTnLst>
                                    <p:set>
                                      <p:cBhvr>
                                        <p:cTn id="29" dur="indefinite"/>
                                        <p:tgtEl>
                                          <p:spTgt spid="13"/>
                                        </p:tgtEl>
                                        <p:attrNameLst>
                                          <p:attrName>style.opacity</p:attrName>
                                        </p:attrNameLst>
                                      </p:cBhvr>
                                      <p:to>
                                        <p:strVal val="0.5"/>
                                      </p:to>
                                    </p:set>
                                    <p:animEffect filter="image" prLst="opacity: 0.5">
                                      <p:cBhvr rctx="IE">
                                        <p:cTn id="30" dur="indefinite"/>
                                        <p:tgtEl>
                                          <p:spTgt spid="13"/>
                                        </p:tgtEl>
                                      </p:cBhvr>
                                    </p:animEffect>
                                  </p:childTnLst>
                                </p:cTn>
                              </p:par>
                            </p:childTnLst>
                          </p:cTn>
                        </p:par>
                        <p:par>
                          <p:cTn id="31" fill="hold">
                            <p:stCondLst>
                              <p:cond delay="0"/>
                            </p:stCondLst>
                            <p:childTnLst>
                              <p:par>
                                <p:cTn id="32" presetID="9" presetClass="emph" presetSubtype="0" grpId="1" nodeType="afterEffect">
                                  <p:stCondLst>
                                    <p:cond delay="0"/>
                                  </p:stCondLst>
                                  <p:childTnLst>
                                    <p:set>
                                      <p:cBhvr>
                                        <p:cTn id="33" dur="indefinite"/>
                                        <p:tgtEl>
                                          <p:spTgt spid="5">
                                            <p:txEl>
                                              <p:pRg st="0" end="0"/>
                                            </p:txEl>
                                          </p:spTgt>
                                        </p:tgtEl>
                                        <p:attrNameLst>
                                          <p:attrName>style.opacity</p:attrName>
                                        </p:attrNameLst>
                                      </p:cBhvr>
                                      <p:to>
                                        <p:strVal val="0.5"/>
                                      </p:to>
                                    </p:set>
                                    <p:animEffect filter="image" prLst="opacity: 0.5">
                                      <p:cBhvr rctx="IE">
                                        <p:cTn id="34" dur="indefinite"/>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P spid="3" grpId="1" build="p">
        <p:tmplLst>
          <p:tmpl lvl="1">
            <p:tnLst>
              <p:par>
                <p:cTn presetID="9" presetClass="emph" presetSubtype="0" nodeType="withEffect">
                  <p:stCondLst>
                    <p:cond delay="0"/>
                  </p:stCondLst>
                  <p:childTnLst>
                    <p:set>
                      <p:cBhvr>
                        <p:cTn dur="indefinite"/>
                        <p:tgtEl>
                          <p:spTgt spid="3"/>
                        </p:tgtEl>
                        <p:attrNameLst>
                          <p:attrName>style.opacity</p:attrName>
                        </p:attrNameLst>
                      </p:cBhvr>
                      <p:to>
                        <p:strVal val="0.5"/>
                      </p:to>
                    </p:set>
                    <p:animEffect filter="image" prLst="opacity: 0.5">
                      <p:cBhvr rctx="IE">
                        <p:cTn dur="indefinite"/>
                        <p:tgtEl>
                          <p:spTgt spid="3"/>
                        </p:tgtEl>
                      </p:cBhvr>
                    </p:animEffect>
                  </p:childTnLst>
                </p:cTn>
              </p:par>
            </p:tnLst>
          </p:tmpl>
        </p:tmplLst>
      </p:bldP>
      <p:bldP spid="5" grpId="0" build="p">
        <p:tmplLst>
          <p:tmpl lvl="1">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build="p">
        <p:tmplLst>
          <p:tmpl lvl="1">
            <p:tnLst>
              <p:par>
                <p:cTn presetID="9" presetClass="emph" presetSubtype="0" nodeType="afterEffect">
                  <p:stCondLst>
                    <p:cond delay="0"/>
                  </p:stCondLst>
                  <p:childTnLst>
                    <p:set>
                      <p:cBhvr>
                        <p:cTn dur="indefinite"/>
                        <p:tgtEl>
                          <p:spTgt spid="5"/>
                        </p:tgtEl>
                        <p:attrNameLst>
                          <p:attrName>style.opacity</p:attrName>
                        </p:attrNameLst>
                      </p:cBhvr>
                      <p:to>
                        <p:strVal val="0.5"/>
                      </p:to>
                    </p:set>
                    <p:animEffect filter="image" prLst="opacity: 0.5">
                      <p:cBhvr rctx="IE">
                        <p:cTn dur="indefinite"/>
                        <p:tgtEl>
                          <p:spTgt spid="5"/>
                        </p:tgtEl>
                      </p:cBhvr>
                    </p:animEffect>
                  </p:childTnLst>
                </p:cTn>
              </p:par>
            </p:tnLst>
          </p:tmpl>
        </p:tmplLst>
      </p:bldP>
      <p:bldP spid="10" grpId="0"/>
      <p:bldP spid="10" grpId="1"/>
      <p:bldP spid="13" grpId="0"/>
      <p:bldP spid="13" grpId="1"/>
      <p:bldP spid="12" grpId="0" build="p">
        <p:tmplLst>
          <p:tmpl lvl="1">
            <p:tnLst>
              <p:par>
                <p:cTn presetID="1"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childTnLst>
                </p:cTn>
              </p:par>
            </p:tnLst>
          </p:tmpl>
        </p:tmplLst>
      </p:bldP>
      <p:bldP spid="14" grpId="0"/>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Titel en object">
    <p:spTree>
      <p:nvGrpSpPr>
        <p:cNvPr id="1" name=""/>
        <p:cNvGrpSpPr/>
        <p:nvPr/>
      </p:nvGrpSpPr>
      <p:grpSpPr>
        <a:xfrm>
          <a:off x="0" y="0"/>
          <a:ext cx="0" cy="0"/>
          <a:chOff x="0" y="0"/>
          <a:chExt cx="0" cy="0"/>
        </a:xfrm>
      </p:grpSpPr>
      <p:sp>
        <p:nvSpPr>
          <p:cNvPr id="2" name="Title 1"/>
          <p:cNvSpPr>
            <a:spLocks noGrp="1"/>
          </p:cNvSpPr>
          <p:nvPr>
            <p:ph type="title"/>
          </p:nvPr>
        </p:nvSpPr>
        <p:spPr>
          <a:xfrm>
            <a:off x="1088967" y="365124"/>
            <a:ext cx="10033462" cy="1147791"/>
          </a:xfrm>
        </p:spPr>
        <p:txBody>
          <a:bodyPr/>
          <a:lstStyle/>
          <a:p>
            <a:r>
              <a:rPr lang="nl-NL"/>
              <a:t>Klik om stijl te bewerken</a:t>
            </a:r>
            <a:endParaRPr lang="en-US" dirty="0"/>
          </a:p>
        </p:txBody>
      </p:sp>
      <p:sp>
        <p:nvSpPr>
          <p:cNvPr id="4" name="Tijdelijke aanduiding voor grafiek 3">
            <a:extLst>
              <a:ext uri="{FF2B5EF4-FFF2-40B4-BE49-F238E27FC236}">
                <a16:creationId xmlns:a16="http://schemas.microsoft.com/office/drawing/2014/main" id="{DF69D003-E69C-41B7-BEF3-1328288ABCBF}"/>
              </a:ext>
            </a:extLst>
          </p:cNvPr>
          <p:cNvSpPr>
            <a:spLocks noGrp="1"/>
          </p:cNvSpPr>
          <p:nvPr>
            <p:ph type="chart" sz="quarter" idx="10"/>
          </p:nvPr>
        </p:nvSpPr>
        <p:spPr>
          <a:xfrm>
            <a:off x="1088967" y="1720735"/>
            <a:ext cx="10033462" cy="4854632"/>
          </a:xfrm>
        </p:spPr>
        <p:txBody>
          <a:bodyPr/>
          <a:lstStyle/>
          <a:p>
            <a:endParaRPr lang="en-GB"/>
          </a:p>
        </p:txBody>
      </p:sp>
    </p:spTree>
    <p:extLst>
      <p:ext uri="{BB962C8B-B14F-4D97-AF65-F5344CB8AC3E}">
        <p14:creationId xmlns:p14="http://schemas.microsoft.com/office/powerpoint/2010/main" val="2560801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idx="1"/>
          </p:nvPr>
        </p:nvSpPr>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Tree>
    <p:extLst>
      <p:ext uri="{BB962C8B-B14F-4D97-AF65-F5344CB8AC3E}">
        <p14:creationId xmlns:p14="http://schemas.microsoft.com/office/powerpoint/2010/main" val="3287564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nl-NL"/>
              <a:t>Klik om stijl te bewerken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Tekststijl van het model bewerken</a:t>
            </a:r>
          </a:p>
        </p:txBody>
      </p:sp>
    </p:spTree>
    <p:extLst>
      <p:ext uri="{BB962C8B-B14F-4D97-AF65-F5344CB8AC3E}">
        <p14:creationId xmlns:p14="http://schemas.microsoft.com/office/powerpoint/2010/main" val="1185833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Tree>
    <p:extLst>
      <p:ext uri="{BB962C8B-B14F-4D97-AF65-F5344CB8AC3E}">
        <p14:creationId xmlns:p14="http://schemas.microsoft.com/office/powerpoint/2010/main" val="1385136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898410"/>
          </a:xfrm>
        </p:spPr>
        <p:txBody>
          <a:bodyPr/>
          <a:lstStyle/>
          <a:p>
            <a:r>
              <a:rPr lang="nl-NL"/>
              <a:t>Klik om stijl te bewerken</a:t>
            </a:r>
            <a:endParaRPr lang="en-US" dirty="0"/>
          </a:p>
        </p:txBody>
      </p:sp>
      <p:sp>
        <p:nvSpPr>
          <p:cNvPr id="3" name="Text Placeholder 2"/>
          <p:cNvSpPr>
            <a:spLocks noGrp="1"/>
          </p:cNvSpPr>
          <p:nvPr>
            <p:ph type="body" idx="1"/>
          </p:nvPr>
        </p:nvSpPr>
        <p:spPr>
          <a:xfrm>
            <a:off x="839788" y="1263535"/>
            <a:ext cx="5157787" cy="746240"/>
          </a:xfrm>
        </p:spPr>
        <p:txBody>
          <a:bodyPr anchor="ctr"/>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a:t>Tekststijl van het model bewerken</a:t>
            </a:r>
          </a:p>
        </p:txBody>
      </p:sp>
      <p:sp>
        <p:nvSpPr>
          <p:cNvPr id="4" name="Content Placeholder 3"/>
          <p:cNvSpPr>
            <a:spLocks noGrp="1"/>
          </p:cNvSpPr>
          <p:nvPr>
            <p:ph sz="half" idx="2"/>
          </p:nvPr>
        </p:nvSpPr>
        <p:spPr>
          <a:xfrm>
            <a:off x="839788" y="2009775"/>
            <a:ext cx="5157787" cy="4179888"/>
          </a:xfrm>
        </p:spPr>
        <p:txBody>
          <a:bodyPr/>
          <a:lstStyle/>
          <a:p>
            <a:pPr lvl="0"/>
            <a:r>
              <a:rPr lang="nl-NL" dirty="0"/>
              <a:t>Tekststijl van het model bewerken</a:t>
            </a:r>
          </a:p>
          <a:p>
            <a:pPr lvl="1"/>
            <a:r>
              <a:rPr lang="nl-NL" dirty="0"/>
              <a:t>Tweede niveau</a:t>
            </a:r>
          </a:p>
          <a:p>
            <a:pPr lvl="2"/>
            <a:r>
              <a:rPr lang="nl-NL" dirty="0"/>
              <a:t>Derde niveau</a:t>
            </a:r>
          </a:p>
          <a:p>
            <a:pPr lvl="3"/>
            <a:r>
              <a:rPr lang="nl-NL" dirty="0"/>
              <a:t>Vierde niveau</a:t>
            </a:r>
          </a:p>
          <a:p>
            <a:pPr lvl="4"/>
            <a:r>
              <a:rPr lang="nl-NL" dirty="0"/>
              <a:t>Vijfde niveau</a:t>
            </a:r>
            <a:endParaRPr lang="en-US" dirty="0"/>
          </a:p>
        </p:txBody>
      </p:sp>
      <p:sp>
        <p:nvSpPr>
          <p:cNvPr id="5" name="Text Placeholder 4"/>
          <p:cNvSpPr>
            <a:spLocks noGrp="1"/>
          </p:cNvSpPr>
          <p:nvPr>
            <p:ph type="body" sz="quarter" idx="3"/>
          </p:nvPr>
        </p:nvSpPr>
        <p:spPr>
          <a:xfrm>
            <a:off x="6172200" y="1263535"/>
            <a:ext cx="5183188" cy="746240"/>
          </a:xfrm>
        </p:spPr>
        <p:txBody>
          <a:bodyPr anchor="ctr"/>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Content Placeholder 5"/>
          <p:cNvSpPr>
            <a:spLocks noGrp="1"/>
          </p:cNvSpPr>
          <p:nvPr>
            <p:ph sz="quarter" idx="4"/>
          </p:nvPr>
        </p:nvSpPr>
        <p:spPr>
          <a:xfrm>
            <a:off x="6172200" y="2009775"/>
            <a:ext cx="5183188" cy="4179888"/>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Tree>
    <p:extLst>
      <p:ext uri="{BB962C8B-B14F-4D97-AF65-F5344CB8AC3E}">
        <p14:creationId xmlns:p14="http://schemas.microsoft.com/office/powerpoint/2010/main" val="170911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9" presetClass="emph" presetSubtype="0" grpId="0" nodeType="withEffect">
                                  <p:stCondLst>
                                    <p:cond delay="0"/>
                                  </p:stCondLst>
                                  <p:childTnLst>
                                    <p:set>
                                      <p:cBhvr>
                                        <p:cTn id="18" dur="indefinite"/>
                                        <p:tgtEl>
                                          <p:spTgt spid="3">
                                            <p:txEl>
                                              <p:pRg st="0" end="0"/>
                                            </p:txEl>
                                          </p:spTgt>
                                        </p:tgtEl>
                                        <p:attrNameLst>
                                          <p:attrName>style.opacity</p:attrName>
                                        </p:attrNameLst>
                                      </p:cBhvr>
                                      <p:to>
                                        <p:strVal val="0.5"/>
                                      </p:to>
                                    </p:set>
                                    <p:animEffect filter="image" prLst="opacity: 0.5">
                                      <p:cBhvr rctx="IE">
                                        <p:cTn id="19" dur="indefinite"/>
                                        <p:tgtEl>
                                          <p:spTgt spid="3">
                                            <p:txEl>
                                              <p:pRg st="0" end="0"/>
                                            </p:txEl>
                                          </p:spTgt>
                                        </p:tgtEl>
                                      </p:cBhvr>
                                    </p:animEffect>
                                  </p:childTnLst>
                                </p:cTn>
                              </p:par>
                              <p:par>
                                <p:cTn id="20" presetID="9" presetClass="emph" presetSubtype="0" grpId="0" nodeType="withEffect">
                                  <p:stCondLst>
                                    <p:cond delay="0"/>
                                  </p:stCondLst>
                                  <p:childTnLst>
                                    <p:set>
                                      <p:cBhvr>
                                        <p:cTn id="21" dur="indefinite"/>
                                        <p:tgtEl>
                                          <p:spTgt spid="4">
                                            <p:txEl>
                                              <p:pRg st="0" end="0"/>
                                            </p:txEl>
                                          </p:spTgt>
                                        </p:tgtEl>
                                        <p:attrNameLst>
                                          <p:attrName>style.opacity</p:attrName>
                                        </p:attrNameLst>
                                      </p:cBhvr>
                                      <p:to>
                                        <p:strVal val="0.5"/>
                                      </p:to>
                                    </p:set>
                                    <p:animEffect filter="image" prLst="opacity: 0.5">
                                      <p:cBhvr rctx="IE">
                                        <p:cTn id="22" dur="indefinite"/>
                                        <p:tgtEl>
                                          <p:spTgt spid="4">
                                            <p:txEl>
                                              <p:pRg st="0" end="0"/>
                                            </p:txEl>
                                          </p:spTgt>
                                        </p:tgtEl>
                                      </p:cBhvr>
                                    </p:animEffect>
                                  </p:childTnLst>
                                </p:cTn>
                              </p:par>
                              <p:par>
                                <p:cTn id="23" presetID="9" presetClass="emph" presetSubtype="0" grpId="0" nodeType="withEffect">
                                  <p:stCondLst>
                                    <p:cond delay="0"/>
                                  </p:stCondLst>
                                  <p:childTnLst>
                                    <p:set>
                                      <p:cBhvr>
                                        <p:cTn id="24" dur="indefinite"/>
                                        <p:tgtEl>
                                          <p:spTgt spid="4">
                                            <p:txEl>
                                              <p:pRg st="1" end="1"/>
                                            </p:txEl>
                                          </p:spTgt>
                                        </p:tgtEl>
                                        <p:attrNameLst>
                                          <p:attrName>style.opacity</p:attrName>
                                        </p:attrNameLst>
                                      </p:cBhvr>
                                      <p:to>
                                        <p:strVal val="0.5"/>
                                      </p:to>
                                    </p:set>
                                    <p:animEffect filter="image" prLst="opacity: 0.5">
                                      <p:cBhvr rctx="IE">
                                        <p:cTn id="25" dur="indefinite"/>
                                        <p:tgtEl>
                                          <p:spTgt spid="4">
                                            <p:txEl>
                                              <p:pRg st="1" end="1"/>
                                            </p:txEl>
                                          </p:spTgt>
                                        </p:tgtEl>
                                      </p:cBhvr>
                                    </p:animEffect>
                                  </p:childTnLst>
                                </p:cTn>
                              </p:par>
                              <p:par>
                                <p:cTn id="26" presetID="9" presetClass="emph" presetSubtype="0" grpId="0" nodeType="withEffect">
                                  <p:stCondLst>
                                    <p:cond delay="0"/>
                                  </p:stCondLst>
                                  <p:childTnLst>
                                    <p:set>
                                      <p:cBhvr>
                                        <p:cTn id="27" dur="indefinite"/>
                                        <p:tgtEl>
                                          <p:spTgt spid="4">
                                            <p:txEl>
                                              <p:pRg st="2" end="2"/>
                                            </p:txEl>
                                          </p:spTgt>
                                        </p:tgtEl>
                                        <p:attrNameLst>
                                          <p:attrName>style.opacity</p:attrName>
                                        </p:attrNameLst>
                                      </p:cBhvr>
                                      <p:to>
                                        <p:strVal val="0.5"/>
                                      </p:to>
                                    </p:set>
                                    <p:animEffect filter="image" prLst="opacity: 0.5">
                                      <p:cBhvr rctx="IE">
                                        <p:cTn id="28" dur="indefinite"/>
                                        <p:tgtEl>
                                          <p:spTgt spid="4">
                                            <p:txEl>
                                              <p:pRg st="2" end="2"/>
                                            </p:txEl>
                                          </p:spTgt>
                                        </p:tgtEl>
                                      </p:cBhvr>
                                    </p:animEffect>
                                  </p:childTnLst>
                                </p:cTn>
                              </p:par>
                              <p:par>
                                <p:cTn id="29" presetID="9" presetClass="emph" presetSubtype="0" grpId="0" nodeType="withEffect">
                                  <p:stCondLst>
                                    <p:cond delay="0"/>
                                  </p:stCondLst>
                                  <p:childTnLst>
                                    <p:set>
                                      <p:cBhvr>
                                        <p:cTn id="30" dur="indefinite"/>
                                        <p:tgtEl>
                                          <p:spTgt spid="4">
                                            <p:txEl>
                                              <p:pRg st="3" end="3"/>
                                            </p:txEl>
                                          </p:spTgt>
                                        </p:tgtEl>
                                        <p:attrNameLst>
                                          <p:attrName>style.opacity</p:attrName>
                                        </p:attrNameLst>
                                      </p:cBhvr>
                                      <p:to>
                                        <p:strVal val="0.5"/>
                                      </p:to>
                                    </p:set>
                                    <p:animEffect filter="image" prLst="opacity: 0.5">
                                      <p:cBhvr rctx="IE">
                                        <p:cTn id="31" dur="indefinite"/>
                                        <p:tgtEl>
                                          <p:spTgt spid="4">
                                            <p:txEl>
                                              <p:pRg st="3" end="3"/>
                                            </p:txEl>
                                          </p:spTgt>
                                        </p:tgtEl>
                                      </p:cBhvr>
                                    </p:animEffect>
                                  </p:childTnLst>
                                </p:cTn>
                              </p:par>
                              <p:par>
                                <p:cTn id="32" presetID="9" presetClass="emph" presetSubtype="0" grpId="0" nodeType="withEffect">
                                  <p:stCondLst>
                                    <p:cond delay="0"/>
                                  </p:stCondLst>
                                  <p:childTnLst>
                                    <p:set>
                                      <p:cBhvr>
                                        <p:cTn id="33" dur="indefinite"/>
                                        <p:tgtEl>
                                          <p:spTgt spid="4">
                                            <p:txEl>
                                              <p:pRg st="4" end="4"/>
                                            </p:txEl>
                                          </p:spTgt>
                                        </p:tgtEl>
                                        <p:attrNameLst>
                                          <p:attrName>style.opacity</p:attrName>
                                        </p:attrNameLst>
                                      </p:cBhvr>
                                      <p:to>
                                        <p:strVal val="0.5"/>
                                      </p:to>
                                    </p:set>
                                    <p:animEffect filter="image" prLst="opacity: 0.5">
                                      <p:cBhvr rctx="IE">
                                        <p:cTn id="34" dur="indefinite"/>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9" presetClass="emph" presetSubtype="0" nodeType="withEffect">
                  <p:stCondLst>
                    <p:cond delay="0"/>
                  </p:stCondLst>
                  <p:childTnLst>
                    <p:set>
                      <p:cBhvr>
                        <p:cTn dur="indefinite"/>
                        <p:tgtEl>
                          <p:spTgt spid="3"/>
                        </p:tgtEl>
                        <p:attrNameLst>
                          <p:attrName>style.opacity</p:attrName>
                        </p:attrNameLst>
                      </p:cBhvr>
                      <p:to>
                        <p:strVal val="0.5"/>
                      </p:to>
                    </p:set>
                    <p:animEffect filter="image" prLst="opacity: 0.5">
                      <p:cBhvr rctx="IE">
                        <p:cTn dur="indefinite"/>
                        <p:tgtEl>
                          <p:spTgt spid="3"/>
                        </p:tgtEl>
                      </p:cBhvr>
                    </p:animEffect>
                  </p:childTnLst>
                </p:cTn>
              </p:par>
            </p:tnLst>
          </p:tmpl>
        </p:tmplLst>
      </p:bldP>
      <p:bldP spid="4" grpId="0" build="p">
        <p:tmplLst>
          <p:tmpl lvl="1">
            <p:tnLst>
              <p:par>
                <p:cTn presetID="9" presetClass="emph" presetSubtype="0" nodeType="withEffect">
                  <p:stCondLst>
                    <p:cond delay="0"/>
                  </p:stCondLst>
                  <p:childTnLst>
                    <p:set>
                      <p:cBhvr>
                        <p:cTn dur="indefinite"/>
                        <p:tgtEl>
                          <p:spTgt spid="4"/>
                        </p:tgtEl>
                        <p:attrNameLst>
                          <p:attrName>style.opacity</p:attrName>
                        </p:attrNameLst>
                      </p:cBhvr>
                      <p:to>
                        <p:strVal val="0.5"/>
                      </p:to>
                    </p:set>
                    <p:animEffect filter="image" prLst="opacity: 0.5">
                      <p:cBhvr rctx="IE">
                        <p:cTn dur="indefinite"/>
                        <p:tgtEl>
                          <p:spTgt spid="4"/>
                        </p:tgtEl>
                      </p:cBhvr>
                    </p:animEffect>
                  </p:childTnLst>
                </p:cTn>
              </p:par>
            </p:tnLst>
          </p:tmpl>
          <p:tmpl lvl="2">
            <p:tnLst>
              <p:par>
                <p:cTn presetID="9" presetClass="emph" presetSubtype="0" nodeType="withEffect">
                  <p:stCondLst>
                    <p:cond delay="0"/>
                  </p:stCondLst>
                  <p:childTnLst>
                    <p:set>
                      <p:cBhvr>
                        <p:cTn dur="indefinite"/>
                        <p:tgtEl>
                          <p:spTgt spid="4"/>
                        </p:tgtEl>
                        <p:attrNameLst>
                          <p:attrName>style.opacity</p:attrName>
                        </p:attrNameLst>
                      </p:cBhvr>
                      <p:to>
                        <p:strVal val="0.5"/>
                      </p:to>
                    </p:set>
                    <p:animEffect filter="image" prLst="opacity: 0.5">
                      <p:cBhvr rctx="IE">
                        <p:cTn dur="indefinite"/>
                        <p:tgtEl>
                          <p:spTgt spid="4"/>
                        </p:tgtEl>
                      </p:cBhvr>
                    </p:animEffect>
                  </p:childTnLst>
                </p:cTn>
              </p:par>
            </p:tnLst>
          </p:tmpl>
          <p:tmpl lvl="3">
            <p:tnLst>
              <p:par>
                <p:cTn presetID="9" presetClass="emph" presetSubtype="0" nodeType="withEffect">
                  <p:stCondLst>
                    <p:cond delay="0"/>
                  </p:stCondLst>
                  <p:childTnLst>
                    <p:set>
                      <p:cBhvr>
                        <p:cTn dur="indefinite"/>
                        <p:tgtEl>
                          <p:spTgt spid="4"/>
                        </p:tgtEl>
                        <p:attrNameLst>
                          <p:attrName>style.opacity</p:attrName>
                        </p:attrNameLst>
                      </p:cBhvr>
                      <p:to>
                        <p:strVal val="0.5"/>
                      </p:to>
                    </p:set>
                    <p:animEffect filter="image" prLst="opacity: 0.5">
                      <p:cBhvr rctx="IE">
                        <p:cTn dur="indefinite"/>
                        <p:tgtEl>
                          <p:spTgt spid="4"/>
                        </p:tgtEl>
                      </p:cBhvr>
                    </p:animEffect>
                  </p:childTnLst>
                </p:cTn>
              </p:par>
            </p:tnLst>
          </p:tmpl>
          <p:tmpl lvl="4">
            <p:tnLst>
              <p:par>
                <p:cTn presetID="9" presetClass="emph" presetSubtype="0" nodeType="withEffect">
                  <p:stCondLst>
                    <p:cond delay="0"/>
                  </p:stCondLst>
                  <p:childTnLst>
                    <p:set>
                      <p:cBhvr>
                        <p:cTn dur="indefinite"/>
                        <p:tgtEl>
                          <p:spTgt spid="4"/>
                        </p:tgtEl>
                        <p:attrNameLst>
                          <p:attrName>style.opacity</p:attrName>
                        </p:attrNameLst>
                      </p:cBhvr>
                      <p:to>
                        <p:strVal val="0.5"/>
                      </p:to>
                    </p:set>
                    <p:animEffect filter="image" prLst="opacity: 0.5">
                      <p:cBhvr rctx="IE">
                        <p:cTn dur="indefinite"/>
                        <p:tgtEl>
                          <p:spTgt spid="4"/>
                        </p:tgtEl>
                      </p:cBhvr>
                    </p:animEffect>
                  </p:childTnLst>
                </p:cTn>
              </p:par>
            </p:tnLst>
          </p:tmpl>
          <p:tmpl lvl="5">
            <p:tnLst>
              <p:par>
                <p:cTn presetID="9" presetClass="emph" presetSubtype="0" nodeType="withEffect">
                  <p:stCondLst>
                    <p:cond delay="0"/>
                  </p:stCondLst>
                  <p:childTnLst>
                    <p:set>
                      <p:cBhvr>
                        <p:cTn dur="indefinite"/>
                        <p:tgtEl>
                          <p:spTgt spid="4"/>
                        </p:tgtEl>
                        <p:attrNameLst>
                          <p:attrName>style.opacity</p:attrName>
                        </p:attrNameLst>
                      </p:cBhvr>
                      <p:to>
                        <p:strVal val="0.5"/>
                      </p:to>
                    </p:set>
                    <p:animEffect filter="image" prLst="opacity: 0.5">
                      <p:cBhvr rctx="IE">
                        <p:cTn dur="indefinite"/>
                        <p:tgtEl>
                          <p:spTgt spid="4"/>
                        </p:tgtEl>
                      </p:cBhvr>
                    </p:animEffect>
                  </p:childTnLst>
                </p:cTn>
              </p:par>
            </p:tnLst>
          </p:tmpl>
        </p:tmplLst>
      </p:bldP>
      <p:bldP spid="5" grpId="0" build="p">
        <p:tmplLst>
          <p:tmpl lvl="1">
            <p:tnLst>
              <p:par>
                <p:cTn presetID="1" presetClass="entr" presetSubtype="0" fill="hold" nodeType="click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6" grpId="0" build="p">
        <p:tmplLst>
          <p:tmpl lvl="1">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2">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3">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4">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5">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Tree>
    <p:extLst>
      <p:ext uri="{BB962C8B-B14F-4D97-AF65-F5344CB8AC3E}">
        <p14:creationId xmlns:p14="http://schemas.microsoft.com/office/powerpoint/2010/main" val="3410426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1670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nl-NL" dirty="0"/>
              <a:t>Klik om stijl te bewerken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Tree>
    <p:extLst>
      <p:ext uri="{BB962C8B-B14F-4D97-AF65-F5344CB8AC3E}">
        <p14:creationId xmlns:p14="http://schemas.microsoft.com/office/powerpoint/2010/main" val="34520227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Tekststijl van het model bewerken</a:t>
            </a:r>
          </a:p>
        </p:txBody>
      </p:sp>
      <p:sp>
        <p:nvSpPr>
          <p:cNvPr id="7" name="Slide Number Placeholder 6"/>
          <p:cNvSpPr>
            <a:spLocks noGrp="1"/>
          </p:cNvSpPr>
          <p:nvPr>
            <p:ph type="sldNum" sz="quarter" idx="12"/>
          </p:nvPr>
        </p:nvSpPr>
        <p:spPr>
          <a:xfrm>
            <a:off x="11446624" y="6467303"/>
            <a:ext cx="745375" cy="390698"/>
          </a:xfrm>
          <a:prstGeom prst="rect">
            <a:avLst/>
          </a:prstGeom>
        </p:spPr>
        <p:txBody>
          <a:bodyPr/>
          <a:lstStyle/>
          <a:p>
            <a:fld id="{1F469EBC-A649-4E3E-8046-4745AB923F3E}" type="slidenum">
              <a:rPr lang="en-GB" smtClean="0"/>
              <a:t>‹nr.›</a:t>
            </a:fld>
            <a:endParaRPr lang="en-GB"/>
          </a:p>
        </p:txBody>
      </p:sp>
    </p:spTree>
    <p:extLst>
      <p:ext uri="{BB962C8B-B14F-4D97-AF65-F5344CB8AC3E}">
        <p14:creationId xmlns:p14="http://schemas.microsoft.com/office/powerpoint/2010/main" val="267369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902200"/>
          </a:xfrm>
          <a:prstGeom prst="rect">
            <a:avLst/>
          </a:prstGeom>
        </p:spPr>
        <p:txBody>
          <a:bodyPr vert="horz" lIns="91440" tIns="45720" rIns="91440" bIns="45720" rtlCol="0" anchor="ctr">
            <a:normAutofit/>
          </a:bodyPr>
          <a:lstStyle/>
          <a:p>
            <a:r>
              <a:rPr lang="nl-NL" dirty="0"/>
              <a:t>Klik om stijl te bewerken</a:t>
            </a:r>
            <a:endParaRPr lang="en-US" dirty="0"/>
          </a:p>
        </p:txBody>
      </p:sp>
      <p:sp>
        <p:nvSpPr>
          <p:cNvPr id="3" name="Text Placeholder 2"/>
          <p:cNvSpPr>
            <a:spLocks noGrp="1"/>
          </p:cNvSpPr>
          <p:nvPr>
            <p:ph type="body" idx="1"/>
          </p:nvPr>
        </p:nvSpPr>
        <p:spPr>
          <a:xfrm>
            <a:off x="838200" y="1354974"/>
            <a:ext cx="10515600" cy="5411585"/>
          </a:xfrm>
          <a:prstGeom prst="rect">
            <a:avLst/>
          </a:prstGeom>
        </p:spPr>
        <p:txBody>
          <a:bodyPr vert="horz" lIns="91440" tIns="45720" rIns="91440" bIns="45720" rtlCol="0">
            <a:normAutofit/>
          </a:bodyPr>
          <a:lstStyle/>
          <a:p>
            <a:pPr lvl="0"/>
            <a:r>
              <a:rPr lang="nl-NL" dirty="0"/>
              <a:t>Tekststijl van het model bewerken</a:t>
            </a:r>
          </a:p>
          <a:p>
            <a:pPr lvl="1"/>
            <a:r>
              <a:rPr lang="nl-NL" dirty="0"/>
              <a:t>Tweede niveau</a:t>
            </a:r>
          </a:p>
          <a:p>
            <a:pPr lvl="2"/>
            <a:r>
              <a:rPr lang="nl-NL" dirty="0"/>
              <a:t>Derde niveau</a:t>
            </a:r>
          </a:p>
          <a:p>
            <a:pPr lvl="3"/>
            <a:r>
              <a:rPr lang="nl-NL" dirty="0"/>
              <a:t>Vierde niveau</a:t>
            </a:r>
          </a:p>
          <a:p>
            <a:pPr lvl="4"/>
            <a:r>
              <a:rPr lang="nl-NL" dirty="0"/>
              <a:t>Vijfde niveau</a:t>
            </a:r>
            <a:endParaRPr lang="en-US" dirty="0"/>
          </a:p>
        </p:txBody>
      </p:sp>
      <p:sp>
        <p:nvSpPr>
          <p:cNvPr id="4" name="Tekstvak 3">
            <a:extLst>
              <a:ext uri="{FF2B5EF4-FFF2-40B4-BE49-F238E27FC236}">
                <a16:creationId xmlns:a16="http://schemas.microsoft.com/office/drawing/2014/main" id="{74C5C451-D909-4140-B381-9B55CB5F4E37}"/>
              </a:ext>
            </a:extLst>
          </p:cNvPr>
          <p:cNvSpPr txBox="1"/>
          <p:nvPr userDrawn="1"/>
        </p:nvSpPr>
        <p:spPr>
          <a:xfrm>
            <a:off x="11471564" y="6517178"/>
            <a:ext cx="720436" cy="340822"/>
          </a:xfrm>
          <a:prstGeom prst="rect">
            <a:avLst/>
          </a:prstGeom>
        </p:spPr>
        <p:txBody>
          <a:bodyPr vert="horz" lIns="91440" tIns="45720" rIns="91440" bIns="45720" rtlCol="0" anchor="ctr"/>
          <a:lstStyle>
            <a:defPPr>
              <a:defRPr lang="en-US"/>
            </a:defPPr>
            <a:lvl1pPr algn="r">
              <a:defRPr sz="1200">
                <a:solidFill>
                  <a:schemeClr val="tx1">
                    <a:tint val="75000"/>
                  </a:schemeClr>
                </a:solidFill>
              </a:defRPr>
            </a:lvl1pPr>
          </a:lstStyle>
          <a:p>
            <a:pPr lvl="0"/>
            <a:fld id="{D3555157-950B-4007-A6E1-787135ACA693}" type="slidenum">
              <a:rPr lang="en-GB" smtClean="0"/>
              <a:t>‹nr.›</a:t>
            </a:fld>
            <a:endParaRPr lang="en-GB" dirty="0"/>
          </a:p>
        </p:txBody>
      </p:sp>
    </p:spTree>
    <p:extLst>
      <p:ext uri="{BB962C8B-B14F-4D97-AF65-F5344CB8AC3E}">
        <p14:creationId xmlns:p14="http://schemas.microsoft.com/office/powerpoint/2010/main" val="235075574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hf hdr="0" ftr="0" dt="0"/>
  <p:txStyles>
    <p:titleStyle>
      <a:lvl1pPr algn="ctr" defTabSz="914400" rtl="0" eaLnBrk="1" latinLnBrk="0" hangingPunct="1">
        <a:lnSpc>
          <a:spcPct val="90000"/>
        </a:lnSpc>
        <a:spcBef>
          <a:spcPct val="0"/>
        </a:spcBef>
        <a:buNone/>
        <a:defRPr sz="2800" kern="1200">
          <a:solidFill>
            <a:schemeClr val="tx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effectLst>
            <a:outerShdw blurRad="38100" dist="38100" dir="2700000" algn="tl">
              <a:srgbClr val="000000">
                <a:alpha val="43137"/>
              </a:srgb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effectLst>
            <a:outerShdw blurRad="38100" dist="38100" dir="2700000" algn="tl">
              <a:srgbClr val="000000">
                <a:alpha val="43137"/>
              </a:srgb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effectLst>
            <a:outerShdw blurRad="38100" dist="38100" dir="2700000" algn="tl">
              <a:srgbClr val="000000">
                <a:alpha val="43137"/>
              </a:srgb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3.jpg"/><Relationship Id="rId3" Type="http://schemas.openxmlformats.org/officeDocument/2006/relationships/image" Target="../media/image14.jp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jpg"/><Relationship Id="rId3" Type="http://schemas.openxmlformats.org/officeDocument/2006/relationships/image" Target="../media/image2.png"/><Relationship Id="rId4" Type="http://schemas.openxmlformats.org/officeDocument/2006/relationships/image" Target="../media/image3.jpg"/><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jpg"/><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jpg"/><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jpg"/><Relationship Id="rId3"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8.gif"/><Relationship Id="rId3" Type="http://schemas.openxmlformats.org/officeDocument/2006/relationships/image" Target="../media/image9.gif"/><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0.jpg"/><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jpg"/><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2.png"/><Relationship Id="rId3" Type="http://schemas.openxmlformats.org/officeDocument/2006/relationships/notesSlide" Target="../notesSlides/notesSlide9.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More Murders, More Happiness</a:t>
            </a:r>
          </a:p>
        </p:txBody>
      </p:sp>
      <p:sp>
        <p:nvSpPr>
          <p:cNvPr id="3" name="Subtitle 2"/>
          <p:cNvSpPr>
            <a:spLocks noGrp="1"/>
          </p:cNvSpPr>
          <p:nvPr>
            <p:ph type="subTitle" idx="1"/>
          </p:nvPr>
        </p:nvSpPr>
        <p:spPr/>
        <p:txBody>
          <a:bodyPr/>
          <a:lstStyle/>
          <a:p>
            <a:r>
              <a:t>A presentation by Z. Bartel,</a:t>
            </a:r>
            <a:br/>
            <a:r>
              <a:t>professor in Murder Physics</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Ending Points</a:t>
            </a:r>
          </a:p>
        </p:txBody>
      </p:sp>
      <p:sp>
        <p:nvSpPr>
          <p:cNvPr id="3" name="Text Placeholder 2"/>
          <p:cNvSpPr>
            <a:spLocks noGrp="1"/>
          </p:cNvSpPr>
          <p:nvPr>
            <p:ph type="body" idx="1"/>
          </p:nvPr>
        </p:nvSpPr>
        <p:spPr/>
        <p:txBody>
          <a:bodyPr/>
          <a:lstStyle/>
          <a:p>
            <a:r>
              <a:t>Conclusion 1</a:t>
            </a:r>
          </a:p>
        </p:txBody>
      </p:sp>
      <p:sp>
        <p:nvSpPr>
          <p:cNvPr id="4" name="Text Placeholder 3"/>
          <p:cNvSpPr>
            <a:spLocks noGrp="1"/>
          </p:cNvSpPr>
          <p:nvPr>
            <p:ph type="body" idx="3" sz="quarter"/>
          </p:nvPr>
        </p:nvSpPr>
        <p:spPr/>
        <p:txBody>
          <a:bodyPr/>
          <a:lstStyle/>
          <a:p>
            <a:r>
              <a:t>Conclusion 2</a:t>
            </a:r>
          </a:p>
        </p:txBody>
      </p:sp>
      <p:pic>
        <p:nvPicPr>
          <p:cNvPr id="5" name="Picture Placeholder 4" descr="thy-art-is-murder-human-target.jpg"/>
          <p:cNvPicPr>
            <a:picLocks noGrp="1" noChangeAspect="1"/>
          </p:cNvPicPr>
          <p:nvPr>
            <p:ph type="pic" idx="13"/>
          </p:nvPr>
        </p:nvPicPr>
        <p:blipFill>
          <a:blip r:embed="rId2"/>
          <a:srcRect l="-6175" r="-6175"/>
          <a:stretch>
            <a:fillRect/>
          </a:stretch>
        </p:blipFill>
        <p:spPr/>
      </p:pic>
      <p:pic>
        <p:nvPicPr>
          <p:cNvPr id="6" name="Picture Placeholder 5" descr="peJiv78.jpg"/>
          <p:cNvPicPr>
            <a:picLocks noGrp="1" noChangeAspect="1"/>
          </p:cNvPicPr>
          <p:nvPr>
            <p:ph type="pic" idx="14"/>
          </p:nvPr>
        </p:nvPicPr>
        <p:blipFill>
          <a:blip r:embed="rId3"/>
          <a:srcRect l="-18675" r="-18675"/>
          <a:stretch>
            <a:fillRect/>
          </a:stretch>
        </p:blipFill>
        <p:spPr/>
      </p:pic>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Personal background</a:t>
            </a:r>
          </a:p>
        </p:txBody>
      </p:sp>
      <p:sp>
        <p:nvSpPr>
          <p:cNvPr id="3" name="Text Placeholder 2"/>
          <p:cNvSpPr>
            <a:spLocks noGrp="1"/>
          </p:cNvSpPr>
          <p:nvPr>
            <p:ph type="body" idx="1"/>
          </p:nvPr>
        </p:nvSpPr>
        <p:spPr/>
        <p:txBody>
          <a:bodyPr/>
          <a:lstStyle/>
          <a:p>
            <a:r>
              <a:t>Bulgaria</a:t>
            </a:r>
          </a:p>
        </p:txBody>
      </p:sp>
      <p:sp>
        <p:nvSpPr>
          <p:cNvPr id="4" name="Text Placeholder 3"/>
          <p:cNvSpPr>
            <a:spLocks noGrp="1"/>
          </p:cNvSpPr>
          <p:nvPr>
            <p:ph type="body" idx="3" sz="quarter"/>
          </p:nvPr>
        </p:nvSpPr>
        <p:spPr/>
        <p:txBody>
          <a:bodyPr/>
          <a:lstStyle/>
          <a:p>
            <a:r>
              <a:t>Recent Essay</a:t>
            </a:r>
          </a:p>
        </p:txBody>
      </p:sp>
      <p:pic>
        <p:nvPicPr>
          <p:cNvPr id="5" name="Picture Placeholder 4" descr="bulgaria-the-cathedral-of-the-assumption-in-varna.jpg"/>
          <p:cNvPicPr>
            <a:picLocks noGrp="1" noChangeAspect="1"/>
          </p:cNvPicPr>
          <p:nvPr>
            <p:ph type="pic" idx="13"/>
          </p:nvPr>
        </p:nvPicPr>
        <p:blipFill>
          <a:blip r:embed="rId2"/>
          <a:srcRect b="-28763" t="-28763"/>
          <a:stretch>
            <a:fillRect/>
          </a:stretch>
        </p:blipFill>
        <p:spPr/>
      </p:pic>
      <p:pic>
        <p:nvPicPr>
          <p:cNvPr id="6" name="Picture Placeholder 5" descr="iovxxzbvg47z.png"/>
          <p:cNvPicPr>
            <a:picLocks noGrp="1" noChangeAspect="1"/>
          </p:cNvPicPr>
          <p:nvPr>
            <p:ph type="pic" idx="14"/>
          </p:nvPr>
        </p:nvPicPr>
        <p:blipFill>
          <a:blip r:embed="rId3"/>
          <a:srcRect l="-4593" r="-4593"/>
          <a:stretch>
            <a:fillRect/>
          </a:stretch>
        </p:blipFill>
        <p:spPr/>
      </p:pic>
      <p:sp>
        <p:nvSpPr>
          <p:cNvPr id="7" name="Text Placeholder 6"/>
          <p:cNvSpPr>
            <a:spLocks noGrp="1"/>
          </p:cNvSpPr>
          <p:nvPr>
            <p:ph type="body" idx="15" sz="quarter"/>
          </p:nvPr>
        </p:nvSpPr>
        <p:spPr/>
        <p:txBody>
          <a:bodyPr/>
          <a:lstStyle/>
          <a:p>
            <a:r>
              <a:t>Obsession</a:t>
            </a:r>
          </a:p>
        </p:txBody>
      </p:sp>
      <p:pic>
        <p:nvPicPr>
          <p:cNvPr id="8" name="Picture Placeholder 7" descr="jr5w7v4d6d2y.jpg"/>
          <p:cNvPicPr>
            <a:picLocks noGrp="1" noChangeAspect="1"/>
          </p:cNvPicPr>
          <p:nvPr>
            <p:ph type="pic" idx="16"/>
          </p:nvPr>
        </p:nvPicPr>
        <p:blipFill>
          <a:blip r:embed="rId4"/>
          <a:srcRect b="-38326" t="-38326"/>
          <a:stretch>
            <a:fillRect/>
          </a:stretch>
        </p:blipFill>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History of Murders</a:t>
            </a:r>
          </a:p>
        </p:txBody>
      </p:sp>
      <p:sp>
        <p:nvSpPr>
          <p:cNvPr id="3" name="Text Placeholder 2"/>
          <p:cNvSpPr>
            <a:spLocks noGrp="1"/>
          </p:cNvSpPr>
          <p:nvPr>
            <p:ph type="body" idx="1"/>
          </p:nvPr>
        </p:nvSpPr>
        <p:spPr/>
        <p:txBody>
          <a:bodyPr/>
          <a:lstStyle/>
          <a:p>
            <a:r>
              <a:t>Master Lincoln Gilligan</a:t>
            </a:r>
          </a:p>
        </p:txBody>
      </p:sp>
      <p:sp>
        <p:nvSpPr>
          <p:cNvPr id="4" name="Text Placeholder 3"/>
          <p:cNvSpPr>
            <a:spLocks noGrp="1"/>
          </p:cNvSpPr>
          <p:nvPr>
            <p:ph type="body" idx="3" sz="quarter"/>
          </p:nvPr>
        </p:nvSpPr>
        <p:spPr/>
        <p:txBody>
          <a:bodyPr/>
          <a:lstStyle/>
          <a:p/>
        </p:txBody>
      </p:sp>
      <p:pic>
        <p:nvPicPr>
          <p:cNvPr id="5" name="Picture Placeholder 4" descr="6ff479cc24a75b2ad267e1254885e7dd.jpg"/>
          <p:cNvPicPr>
            <a:picLocks noGrp="1" noChangeAspect="1"/>
          </p:cNvPicPr>
          <p:nvPr>
            <p:ph type="pic" idx="13"/>
          </p:nvPr>
        </p:nvPicPr>
        <p:blipFill>
          <a:blip r:embed="rId2"/>
          <a:srcRect l="-14979" r="-14979"/>
          <a:stretch>
            <a:fillRect/>
          </a:stretch>
        </p:blipFill>
        <p:spPr/>
      </p:pic>
      <p:sp>
        <p:nvSpPr>
          <p:cNvPr id="6" name="Picture Placeholder 5"/>
          <p:cNvSpPr>
            <a:spLocks noGrp="1"/>
          </p:cNvSpPr>
          <p:nvPr>
            <p:ph type="pic" idx="14"/>
          </p:nvPr>
        </p:nvSpPr>
        <p:spPr/>
        <p:txBody>
          <a:bodyPr/>
          <a:p>
            <a:r>
              <a:t>"He was my mum and dad's best friend. He's a convicted murderer, but he's broken out of wizard prison and he's on the run. He likes to keep in touch with me, though...keep up with my news...check if I'm happy..."</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Placeholder 1" descr="51-5035.jpg"/>
          <p:cNvPicPr>
            <a:picLocks noGrp="1" noChangeAspect="1"/>
          </p:cNvPicPr>
          <p:nvPr>
            <p:ph type="pic" idx="1"/>
          </p:nvPr>
        </p:nvPicPr>
        <p:blipFill>
          <a:blip r:embed="rId2"/>
          <a:srcRect l="-46132" r="-46132"/>
          <a:stretch>
            <a:fillRect/>
          </a:stretch>
        </p:blipFill>
        <p:spPr/>
      </p:pic>
      <p:sp>
        <p:nvSpPr>
          <p:cNvPr id="3" name="Title 2"/>
          <p:cNvSpPr>
            <a:spLocks noGrp="1"/>
          </p:cNvSpPr>
          <p:nvPr>
            <p:ph type="title"/>
          </p:nvPr>
        </p:nvSpPr>
        <p:spPr/>
        <p:txBody>
          <a:bodyPr/>
          <a:lstStyle/>
          <a:p>
            <a:r>
              <a:t>My grandma always said:</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Murders</a:t>
            </a:r>
          </a:p>
        </p:txBody>
      </p:sp>
      <p:sp>
        <p:nvSpPr>
          <p:cNvPr id="3" name="Text Placeholder 2"/>
          <p:cNvSpPr>
            <a:spLocks noGrp="1"/>
          </p:cNvSpPr>
          <p:nvPr>
            <p:ph type="body" idx="1"/>
          </p:nvPr>
        </p:nvSpPr>
        <p:spPr/>
        <p:txBody>
          <a:bodyPr/>
          <a:lstStyle/>
          <a:p>
            <a:r>
              <a:t>How I see Murders:</a:t>
            </a:r>
          </a:p>
        </p:txBody>
      </p:sp>
      <p:sp>
        <p:nvSpPr>
          <p:cNvPr id="4" name="Text Placeholder 3"/>
          <p:cNvSpPr>
            <a:spLocks noGrp="1"/>
          </p:cNvSpPr>
          <p:nvPr>
            <p:ph type="body" idx="3" sz="quarter"/>
          </p:nvPr>
        </p:nvSpPr>
        <p:spPr/>
        <p:txBody>
          <a:bodyPr/>
          <a:lstStyle/>
          <a:p>
            <a:r>
              <a:t>What Murders actually are:</a:t>
            </a:r>
          </a:p>
        </p:txBody>
      </p:sp>
      <p:pic>
        <p:nvPicPr>
          <p:cNvPr id="5" name="Picture Placeholder 4" descr="DO6Nz.jpg"/>
          <p:cNvPicPr>
            <a:picLocks noGrp="1" noChangeAspect="1"/>
          </p:cNvPicPr>
          <p:nvPr>
            <p:ph type="pic" idx="13"/>
          </p:nvPr>
        </p:nvPicPr>
        <p:blipFill>
          <a:blip r:embed="rId2"/>
          <a:srcRect b="-10492" t="-10492"/>
          <a:stretch>
            <a:fillRect/>
          </a:stretch>
        </p:blipFill>
        <p:spPr/>
      </p:pic>
      <p:pic>
        <p:nvPicPr>
          <p:cNvPr id="6" name="Picture Placeholder 5" descr="murderous-minion-5967cfc699173.png"/>
          <p:cNvPicPr>
            <a:picLocks noGrp="1" noChangeAspect="1"/>
          </p:cNvPicPr>
          <p:nvPr>
            <p:ph type="pic" idx="14"/>
          </p:nvPr>
        </p:nvPicPr>
        <p:blipFill>
          <a:blip r:embed="rId3"/>
          <a:srcRect l="-1250" r="-1250"/>
          <a:stretch>
            <a:fillRect/>
          </a:stretch>
        </p:blipFill>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Let's look at Murders</a:t>
            </a:r>
          </a:p>
        </p:txBody>
      </p:sp>
      <p:sp>
        <p:nvSpPr>
          <p:cNvPr id="3" name="Text Placeholder 2"/>
          <p:cNvSpPr>
            <a:spLocks noGrp="1"/>
          </p:cNvSpPr>
          <p:nvPr>
            <p:ph type="body" idx="1"/>
          </p:nvPr>
        </p:nvSpPr>
        <p:spPr/>
        <p:txBody>
          <a:bodyPr/>
          <a:lstStyle/>
          <a:p>
            <a:r>
              <a:t>Before</a:t>
            </a:r>
          </a:p>
        </p:txBody>
      </p:sp>
      <p:sp>
        <p:nvSpPr>
          <p:cNvPr id="4" name="Text Placeholder 3"/>
          <p:cNvSpPr>
            <a:spLocks noGrp="1"/>
          </p:cNvSpPr>
          <p:nvPr>
            <p:ph type="body" idx="3" sz="quarter"/>
          </p:nvPr>
        </p:nvSpPr>
        <p:spPr/>
        <p:txBody>
          <a:bodyPr/>
          <a:lstStyle/>
          <a:p>
            <a:r>
              <a:t>After</a:t>
            </a:r>
          </a:p>
        </p:txBody>
      </p:sp>
      <p:pic>
        <p:nvPicPr>
          <p:cNvPr id="5" name="Picture Placeholder 4" descr="qHzKK5I.gif"/>
          <p:cNvPicPr>
            <a:picLocks noGrp="1" noChangeAspect="1"/>
          </p:cNvPicPr>
          <p:nvPr>
            <p:ph type="pic" idx="13"/>
          </p:nvPr>
        </p:nvPicPr>
        <p:blipFill>
          <a:blip r:embed="rId2"/>
          <a:srcRect b="-27853" t="-27853"/>
          <a:stretch>
            <a:fillRect/>
          </a:stretch>
        </p:blipFill>
        <p:spPr/>
      </p:pic>
      <p:pic>
        <p:nvPicPr>
          <p:cNvPr id="6" name="Picture Placeholder 5" descr="f04emrbqkr3x.gif"/>
          <p:cNvPicPr>
            <a:picLocks noGrp="1" noChangeAspect="1"/>
          </p:cNvPicPr>
          <p:nvPr>
            <p:ph type="pic" idx="14"/>
          </p:nvPr>
        </p:nvPicPr>
        <p:blipFill>
          <a:blip r:embed="rId3"/>
          <a:srcRect l="-13694" r="-13694"/>
          <a:stretch>
            <a:fillRect/>
          </a:stretch>
        </p:blipFill>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Placeholder 1" descr="new-sketch-released-in-murder-investigation.jpg"/>
          <p:cNvPicPr>
            <a:picLocks noGrp="1" noChangeAspect="1"/>
          </p:cNvPicPr>
          <p:nvPr>
            <p:ph type="pic" idx="10"/>
          </p:nvPr>
        </p:nvPicPr>
        <p:blipFill>
          <a:blip r:embed="rId2"/>
          <a:srcRect/>
          <a:stretch>
            <a:fillRect/>
          </a:stretch>
        </p:blipFill>
        <p:spPr/>
      </p:pic>
      <p:sp>
        <p:nvSpPr>
          <p:cNvPr id="3" name="Picture Placeholder 2"/>
          <p:cNvSpPr>
            <a:spLocks noGrp="1"/>
          </p:cNvSpPr>
          <p:nvPr>
            <p:ph type="pic" idx="11"/>
          </p:nvPr>
        </p:nvSpPr>
        <p:spPr/>
      </p:sp>
      <p:sp>
        <p:nvSpPr>
          <p:cNvPr id="4" name="Content Placeholder 3"/>
          <p:cNvSpPr>
            <a:spLocks noGrp="1"/>
          </p:cNvSpPr>
          <p:nvPr>
            <p:ph idx="1"/>
          </p:nvPr>
        </p:nvSpPr>
        <p:spPr/>
        <p:txBody>
          <a:bodyPr/>
          <a:lstStyle/>
          <a:p>
            <a:r>
              <a:t>My Murder Accident</a:t>
            </a:r>
          </a:p>
        </p:txBody>
      </p:sp>
      <p:sp>
        <p:nvSpPr>
          <p:cNvPr id="5" name="Title 4"/>
          <p:cNvSpPr>
            <a:spLocks noGrp="1"/>
          </p:cNvSpPr>
          <p:nvPr>
            <p:ph type="title"/>
          </p:nvPr>
        </p:nvSpPr>
        <p:spPr/>
        <p:txBody>
          <a:bodyPr/>
          <a:lstStyle/>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Placeholder 1" descr="murderrr.jpg"/>
          <p:cNvPicPr>
            <a:picLocks noGrp="1" noChangeAspect="1"/>
          </p:cNvPicPr>
          <p:nvPr>
            <p:ph type="pic" idx="1"/>
          </p:nvPr>
        </p:nvPicPr>
        <p:blipFill>
          <a:blip r:embed="rId2"/>
          <a:srcRect l="-5556" r="-5556"/>
          <a:stretch>
            <a:fillRect/>
          </a:stretch>
        </p:blipFill>
        <p:spPr/>
      </p:pic>
      <p:sp>
        <p:nvSpPr>
          <p:cNvPr id="3" name="Title 2"/>
          <p:cNvSpPr>
            <a:spLocks noGrp="1"/>
          </p:cNvSpPr>
          <p:nvPr>
            <p:ph type="title"/>
          </p:nvPr>
        </p:nvSpPr>
        <p:spPr/>
        <p:txBody>
          <a:bodyPr/>
          <a:lstStyle/>
          <a:p>
            <a:r>
              <a:t>About Murders</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Placeholder 1" descr="ax9c5mtd9puz.png"/>
          <p:cNvPicPr>
            <a:picLocks noGrp="1" noChangeAspect="1"/>
          </p:cNvPicPr>
          <p:nvPr>
            <p:ph type="pic" idx="1"/>
          </p:nvPr>
        </p:nvPicPr>
        <p:blipFill>
          <a:blip r:embed="rId2"/>
          <a:srcRect l="-8277" r="-8277"/>
          <a:stretch>
            <a:fillRect/>
          </a:stretch>
        </p:blipFill>
        <p:spPr/>
      </p:pic>
      <p:sp>
        <p:nvSpPr>
          <p:cNvPr id="3" name="Title 2"/>
          <p:cNvSpPr>
            <a:spLocks noGrp="1"/>
          </p:cNvSpPr>
          <p:nvPr>
            <p:ph type="title"/>
          </p:nvPr>
        </p:nvSpPr>
        <p:spPr/>
        <p:txBody>
          <a:bodyPr/>
          <a:lstStyle/>
          <a:p/>
        </p:txBody>
      </p:sp>
    </p:spTree>
  </p:cSld>
  <p:clrMapOvr>
    <a:masterClrMapping/>
  </p:clrMapOvr>
</p:sld>
</file>

<file path=ppt/theme/theme1.xml><?xml version="1.0" encoding="utf-8"?>
<a:theme xmlns:a="http://schemas.openxmlformats.org/drawingml/2006/main" name="Office Theme">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Kantoorthema">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109</TotalTime>
  <Words>0</Words>
  <Application>Microsoft Office PowerPoint</Application>
  <PresentationFormat>Breedbeeld</PresentationFormat>
  <Paragraphs>0</Paragraphs>
  <Slides>0</Slides>
  <Notes>0</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0</vt:i4>
      </vt:variant>
    </vt:vector>
  </HeadingPairs>
  <TitlesOfParts>
    <vt:vector size="4" baseType="lpstr">
      <vt:lpstr>Arial</vt:lpstr>
      <vt:lpstr>Calibri</vt:lpstr>
      <vt:lpstr>Calibri Light</vt:lpstr>
      <vt:lpstr>Office Theme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Thomas Winters</dc:creator>
  <cp:lastModifiedBy>Thomas Winters</cp:lastModifiedBy>
  <cp:revision>59</cp:revision>
  <dcterms:created xsi:type="dcterms:W3CDTF">2018-07-05T23:56:45Z</dcterms:created>
  <dcterms:modified xsi:type="dcterms:W3CDTF">2018-09-04T00:16:09Z</dcterms:modified>
</cp:coreProperties>
</file>

<file path=docProps/thumbnail.jpeg>
</file>